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24382413" cy="13716000"/>
  <p:notesSz cx="6858000" cy="9144000"/>
  <p:embeddedFontLst>
    <p:embeddedFont>
      <p:font typeface="Tahoma" panose="020B0604030504040204" pitchFamily="34" charset="0"/>
      <p:regular r:id="rId12"/>
      <p:bold r:id="rId13"/>
      <p:italic r:id="rId14"/>
    </p:embeddedFont>
    <p:embeddedFont>
      <p:font typeface="TT Norms Pro" panose="02000503030000090003" charset="0"/>
      <p:regular r:id="rId15"/>
      <p:bold r:id="rId16"/>
      <p:italic r:id="rId17"/>
      <p:boldItalic r:id="rId18"/>
    </p:embeddedFont>
    <p:embeddedFont>
      <p:font typeface="TT Norms Pro Medium" panose="02000803020000090003" charset="0"/>
      <p:regular r:id="rId19"/>
      <p:italic r:id="rId20"/>
    </p:embeddedFont>
  </p:embeddedFontLst>
  <p:custDataLst>
    <p:tags r:id="rId21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4284" autoAdjust="0"/>
  </p:normalViewPr>
  <p:slideViewPr>
    <p:cSldViewPr snapToGrid="0" showGuides="1">
      <p:cViewPr varScale="1">
        <p:scale>
          <a:sx n="68" d="100"/>
          <a:sy n="68" d="100"/>
        </p:scale>
        <p:origin x="1560" y="78"/>
      </p:cViewPr>
      <p:guideLst>
        <p:guide orient="horz" pos="7926"/>
        <p:guide pos="15073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4158222"/>
            <a:ext cx="12199770" cy="4314960"/>
          </a:xfrm>
        </p:spPr>
        <p:txBody>
          <a:bodyPr/>
          <a:lstStyle/>
          <a:p>
            <a:r>
              <a:rPr lang="ru-RU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Представления графов в компьютере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10892690" cy="199955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Дарьютин Даниил Денисович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БИВТ-23-4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https://github.com/DaniilDarjutin/MISIS_Graph_Dariutin.git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проведения (25.11.2024)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95649-2558-ABD6-CC5F-6C066E6E7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E9BA7D-2DDF-EAE3-1F26-93CE9A4130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AB8F8-C1BE-8813-163F-DB14B6DCE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5787113"/>
            <a:ext cx="13781827" cy="6542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• Разработать набор классов на языке C# для представления графа с различными структурами данных. </a:t>
            </a:r>
            <a:br>
              <a:rPr lang="ru-RU" dirty="0"/>
            </a:br>
            <a:r>
              <a:rPr lang="ru-RU" dirty="0"/>
              <a:t>• Реализовать основные операции работы с графом (вставка, удаление, поиск). </a:t>
            </a:r>
            <a:br>
              <a:rPr lang="ru-RU" dirty="0"/>
            </a:br>
            <a:r>
              <a:rPr lang="ru-RU" dirty="0"/>
              <a:t>• Провести анализ временной и пространственной сложности операций.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6BED7923-AE72-5381-5BAC-2D5381C855B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1CC9D83-9F41-B74C-9E19-C94E0E89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610" y="3486483"/>
            <a:ext cx="7320466" cy="62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67E0C-688D-3973-D011-30E6B692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5" y="2115690"/>
            <a:ext cx="16612114" cy="23401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/>
              <a:t>Структуры данных для графов,</a:t>
            </a:r>
            <a:br>
              <a:rPr lang="ru-RU" b="1" dirty="0"/>
            </a:br>
            <a:r>
              <a:rPr lang="ru-RU" b="1" dirty="0"/>
              <a:t>преимущества и недостатки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B6666E-88A0-477E-827D-CA5F656B01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5" y="5612942"/>
            <a:ext cx="11735312" cy="6542999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Список рёбер (</a:t>
            </a:r>
            <a:r>
              <a:rPr lang="en-US" sz="5400" dirty="0"/>
              <a:t>Edge List)</a:t>
            </a:r>
            <a:endParaRPr lang="ru-RU" sz="5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Список дуг (</a:t>
            </a:r>
            <a:r>
              <a:rPr lang="en-US" sz="5400" dirty="0"/>
              <a:t>Arc List)</a:t>
            </a:r>
            <a:endParaRPr lang="ru-RU" sz="5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Список смежности (</a:t>
            </a:r>
            <a:r>
              <a:rPr lang="en-US" sz="5400" dirty="0"/>
              <a:t>Adjacency List)</a:t>
            </a:r>
            <a:endParaRPr lang="ru-RU" sz="5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5400" dirty="0"/>
              <a:t>Список пучков дуг (</a:t>
            </a:r>
            <a:r>
              <a:rPr lang="en-US" sz="5400" dirty="0"/>
              <a:t>Incidence List)</a:t>
            </a:r>
            <a:endParaRPr lang="ru-RU" sz="5400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71255BA-C6E0-5EAB-47AB-27870D02A3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2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FB77-DE69-802E-CF6D-D93B4E088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6" y="1941519"/>
            <a:ext cx="10626783" cy="18787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/>
              <a:t>Сравнительный анализ структур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5BA778F-1D2B-CAFC-006F-FBEBD4590A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84A98D5-614D-32FD-7A3A-BC2DB72F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16" y="5146698"/>
            <a:ext cx="14215384" cy="64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E2393-97B7-239D-6856-556E8782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6" y="2115692"/>
            <a:ext cx="6045713" cy="801680"/>
          </a:xfrm>
        </p:spPr>
        <p:txBody>
          <a:bodyPr/>
          <a:lstStyle/>
          <a:p>
            <a:r>
              <a:rPr lang="ru-RU" b="1" dirty="0"/>
              <a:t>Реализация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CBA66E-ACD0-9BF4-66E2-F0D55679D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073906"/>
            <a:ext cx="7033605" cy="801680"/>
          </a:xfrm>
        </p:spPr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C#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6662FB6C-AAC6-B122-E1CE-E0D1243C2E5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B31FD2C9-89B4-6DD1-89A4-DC761A9B1BB5}"/>
              </a:ext>
            </a:extLst>
          </p:cNvPr>
          <p:cNvSpPr txBox="1">
            <a:spLocks/>
          </p:cNvSpPr>
          <p:nvPr/>
        </p:nvSpPr>
        <p:spPr>
          <a:xfrm>
            <a:off x="1298514" y="4875586"/>
            <a:ext cx="7033605" cy="3964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классы</a:t>
            </a:r>
            <a:r>
              <a:rPr lang="en-US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Graph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EdgeListGraph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AdjacencyListGraph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ArcListGraph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AdjacencyBundleGraph</a:t>
            </a:r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E9356147-A39B-86EF-81B4-EC456CAA6C3F}"/>
              </a:ext>
            </a:extLst>
          </p:cNvPr>
          <p:cNvSpPr txBox="1">
            <a:spLocks/>
          </p:cNvSpPr>
          <p:nvPr/>
        </p:nvSpPr>
        <p:spPr>
          <a:xfrm>
            <a:off x="1298513" y="8840414"/>
            <a:ext cx="7221373" cy="2945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методы</a:t>
            </a:r>
            <a:r>
              <a:rPr lang="en-US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InsertVertex</a:t>
            </a:r>
            <a:r>
              <a:rPr lang="en-US" dirty="0"/>
              <a:t>, </a:t>
            </a:r>
            <a:r>
              <a:rPr lang="en-US" dirty="0" err="1"/>
              <a:t>InsertEdge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RemoveVertex</a:t>
            </a:r>
            <a:r>
              <a:rPr lang="en-US" dirty="0"/>
              <a:t>, </a:t>
            </a:r>
            <a:r>
              <a:rPr lang="en-US" dirty="0" err="1"/>
              <a:t>RemoveEdge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FindVertex</a:t>
            </a:r>
            <a:r>
              <a:rPr lang="en-US" dirty="0"/>
              <a:t>, </a:t>
            </a:r>
            <a:r>
              <a:rPr lang="en-US" dirty="0" err="1"/>
              <a:t>FindEdge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83056AB-59DC-64F3-4F00-A697E83A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731" y="1566982"/>
            <a:ext cx="5806165" cy="26159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D46916B-12E1-8553-2CFF-41673F3A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731" y="4988727"/>
            <a:ext cx="4816969" cy="765048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BB55649-4BCA-D1D5-CBE4-3F7182CD2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371" y="4988727"/>
            <a:ext cx="5802441" cy="7650480"/>
          </a:xfrm>
          <a:prstGeom prst="rect">
            <a:avLst/>
          </a:prstGeom>
        </p:spPr>
      </p:pic>
      <p:sp>
        <p:nvSpPr>
          <p:cNvPr id="25" name="Текст 3">
            <a:extLst>
              <a:ext uri="{FF2B5EF4-FFF2-40B4-BE49-F238E27FC236}">
                <a16:creationId xmlns:a16="http://schemas.microsoft.com/office/drawing/2014/main" id="{56902414-292E-F183-20C1-D0932D75DA45}"/>
              </a:ext>
            </a:extLst>
          </p:cNvPr>
          <p:cNvSpPr txBox="1">
            <a:spLocks/>
          </p:cNvSpPr>
          <p:nvPr/>
        </p:nvSpPr>
        <p:spPr>
          <a:xfrm>
            <a:off x="10400731" y="958373"/>
            <a:ext cx="2339066" cy="524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Класс</a:t>
            </a:r>
            <a:r>
              <a:rPr lang="en-US" sz="2800" dirty="0"/>
              <a:t>: Graph</a:t>
            </a:r>
            <a:endParaRPr lang="ru-RU" sz="2800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10AB848F-F780-98BF-C125-28820FC6C47A}"/>
              </a:ext>
            </a:extLst>
          </p:cNvPr>
          <p:cNvSpPr txBox="1">
            <a:spLocks/>
          </p:cNvSpPr>
          <p:nvPr/>
        </p:nvSpPr>
        <p:spPr>
          <a:xfrm>
            <a:off x="10400731" y="4351007"/>
            <a:ext cx="3678106" cy="524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Класс</a:t>
            </a:r>
            <a:r>
              <a:rPr lang="en-US" sz="2800" dirty="0"/>
              <a:t>: </a:t>
            </a:r>
            <a:r>
              <a:rPr lang="en-US" sz="2800" dirty="0" err="1"/>
              <a:t>EdgeListGraph</a:t>
            </a:r>
            <a:endParaRPr lang="ru-RU" sz="2800" dirty="0"/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45D07CE5-40F7-BDE2-DE72-2F927A958182}"/>
              </a:ext>
            </a:extLst>
          </p:cNvPr>
          <p:cNvSpPr txBox="1">
            <a:spLocks/>
          </p:cNvSpPr>
          <p:nvPr/>
        </p:nvSpPr>
        <p:spPr>
          <a:xfrm>
            <a:off x="16295371" y="4351007"/>
            <a:ext cx="5679258" cy="524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Класс</a:t>
            </a:r>
            <a:r>
              <a:rPr lang="en-US" sz="2800" dirty="0"/>
              <a:t>: </a:t>
            </a:r>
            <a:r>
              <a:rPr lang="en-US" sz="2800" dirty="0" err="1"/>
              <a:t>AdjacencyListGraph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379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1E77A2E-535C-E226-31E7-7EFC27D92A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847D804-259E-0A06-C4C8-00EEADCE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71" y="2568582"/>
            <a:ext cx="6191666" cy="91245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A12529-C6D3-55C6-3454-5C3FCA62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877" y="2568582"/>
            <a:ext cx="6684839" cy="9124560"/>
          </a:xfrm>
          <a:prstGeom prst="rect">
            <a:avLst/>
          </a:prstGeom>
        </p:spPr>
      </p:pic>
      <p:sp>
        <p:nvSpPr>
          <p:cNvPr id="18" name="Текст 3">
            <a:extLst>
              <a:ext uri="{FF2B5EF4-FFF2-40B4-BE49-F238E27FC236}">
                <a16:creationId xmlns:a16="http://schemas.microsoft.com/office/drawing/2014/main" id="{18CD7D7D-49C8-BAD4-6679-7C1AB3D87DDF}"/>
              </a:ext>
            </a:extLst>
          </p:cNvPr>
          <p:cNvSpPr txBox="1">
            <a:spLocks/>
          </p:cNvSpPr>
          <p:nvPr/>
        </p:nvSpPr>
        <p:spPr>
          <a:xfrm>
            <a:off x="3425370" y="1885265"/>
            <a:ext cx="4804229" cy="524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Класс</a:t>
            </a:r>
            <a:r>
              <a:rPr lang="en-US" sz="2800" dirty="0"/>
              <a:t>: </a:t>
            </a:r>
            <a:r>
              <a:rPr lang="en-US" sz="2800" dirty="0" err="1"/>
              <a:t>ArcListGraph</a:t>
            </a:r>
            <a:endParaRPr lang="ru-RU" sz="2800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9FF1F443-C67D-48BB-0822-ACFF63E47BEC}"/>
              </a:ext>
            </a:extLst>
          </p:cNvPr>
          <p:cNvSpPr txBox="1">
            <a:spLocks/>
          </p:cNvSpPr>
          <p:nvPr/>
        </p:nvSpPr>
        <p:spPr>
          <a:xfrm>
            <a:off x="13020877" y="1885265"/>
            <a:ext cx="5688037" cy="524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Класс</a:t>
            </a:r>
            <a:r>
              <a:rPr lang="en-US" sz="2800" dirty="0"/>
              <a:t>: </a:t>
            </a:r>
            <a:r>
              <a:rPr lang="en-US" sz="2800" dirty="0" err="1"/>
              <a:t>AdjacencyBundleGraph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287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48338-6015-5E2D-0772-1A52876C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432B5-2072-39C5-E772-9EB7E2411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110626"/>
            <a:ext cx="10626783" cy="6542999"/>
          </a:xfrm>
        </p:spPr>
        <p:txBody>
          <a:bodyPr/>
          <a:lstStyle/>
          <a:p>
            <a:r>
              <a:rPr lang="ru-RU" dirty="0"/>
              <a:t>Проведённые тесты: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Вставка вершин и рёбер.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Удаление вершин и рёбер.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Поиск вершин и рёбер.</a:t>
            </a:r>
            <a:endParaRPr lang="en-US" dirty="0"/>
          </a:p>
          <a:p>
            <a:br>
              <a:rPr lang="en-US" dirty="0"/>
            </a:br>
            <a:r>
              <a:rPr lang="ru-RU" dirty="0"/>
              <a:t>Результаты: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Все тесты пройдены успешно.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D64DBDD-A0B4-1BC4-A32E-A8EDCDC592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6E5551-3E5B-A00C-8789-767B61E2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114" y="2115691"/>
            <a:ext cx="8119201" cy="69713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AEF3141-1736-76FC-170D-21646291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115" y="9270392"/>
            <a:ext cx="8155744" cy="16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55781-6FE6-3B21-7A0C-0D423BFA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862" y="5901221"/>
            <a:ext cx="11132458" cy="1710357"/>
          </a:xfrm>
        </p:spPr>
        <p:txBody>
          <a:bodyPr anchor="t">
            <a:normAutofit fontScale="90000"/>
          </a:bodyPr>
          <a:lstStyle/>
          <a:p>
            <a:r>
              <a:rPr lang="ru-RU" sz="14700" b="1" dirty="0"/>
              <a:t>Заключение</a:t>
            </a:r>
          </a:p>
        </p:txBody>
      </p:sp>
      <p:sp>
        <p:nvSpPr>
          <p:cNvPr id="12" name="Номер слайда 11" hidden="1">
            <a:extLst>
              <a:ext uri="{FF2B5EF4-FFF2-40B4-BE49-F238E27FC236}">
                <a16:creationId xmlns:a16="http://schemas.microsoft.com/office/drawing/2014/main" id="{4C409E1F-2EA0-FA5C-4234-6E17D7DA8B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9812000" y="12630986"/>
            <a:ext cx="3289668" cy="730250"/>
          </a:xfrm>
        </p:spPr>
        <p:txBody>
          <a:bodyPr/>
          <a:lstStyle/>
          <a:p>
            <a:pPr>
              <a:spcAft>
                <a:spcPts val="600"/>
              </a:spcAft>
            </a:pPr>
            <a:fld id="{66B5E2A4-72D4-4DC4-9470-54C0EE06E412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6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12511314"/>
            <a:ext cx="6937374" cy="551543"/>
          </a:xfrm>
        </p:spPr>
        <p:txBody>
          <a:bodyPr/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m2302250@edu.misis.ru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207</Words>
  <Application>Microsoft Office PowerPoint</Application>
  <PresentationFormat>Произвольный</PresentationFormat>
  <Paragraphs>48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TT Norms Pro Medium</vt:lpstr>
      <vt:lpstr>Tahoma</vt:lpstr>
      <vt:lpstr>Calibri</vt:lpstr>
      <vt:lpstr>Arial</vt:lpstr>
      <vt:lpstr>TT Norms Pro</vt:lpstr>
      <vt:lpstr>Misis</vt:lpstr>
      <vt:lpstr>Представления графов в компьютере</vt:lpstr>
      <vt:lpstr>Цель и задачи</vt:lpstr>
      <vt:lpstr>Структуры данных для графов, преимущества и недостатки</vt:lpstr>
      <vt:lpstr>Сравнительный анализ структур</vt:lpstr>
      <vt:lpstr>Реализация</vt:lpstr>
      <vt:lpstr>Презентация PowerPoint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Дарьютин Даниил Денисович</cp:lastModifiedBy>
  <cp:revision>89</cp:revision>
  <dcterms:created xsi:type="dcterms:W3CDTF">2022-07-26T11:52:44Z</dcterms:created>
  <dcterms:modified xsi:type="dcterms:W3CDTF">2024-11-24T21:31:30Z</dcterms:modified>
</cp:coreProperties>
</file>