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B36E0-F09F-4026-9E05-0ECF8015B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D36427-A0E9-4993-B094-41E1FBF67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DA90CD-BBEC-4CEE-A3E2-BD4893DE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C099-2BBA-47A4-9F53-CDC947E488B9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50A838-3DCF-447A-B2D8-1ECC3AA7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6B51CE-6B79-481C-8D7A-A86D5C40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EAB1-6BC5-4FCC-BD96-245580036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17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A7E35-7AA0-4D1D-921E-2876A2A0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08FAA8-BA25-44C9-A17B-2938BC357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769B2A-1CD8-4AD2-BF0B-54B58659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C099-2BBA-47A4-9F53-CDC947E488B9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1BAA64-48B6-4C95-8BA6-4A540CE6F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C7A264-A1C2-4D45-B820-F88977ED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EAB1-6BC5-4FCC-BD96-245580036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8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9D6946-C05D-44B2-86FF-485D2B3B4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E0D38B-72E6-41BF-8338-3A2A7B803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29A155-4067-4515-ACE4-08618DE4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C099-2BBA-47A4-9F53-CDC947E488B9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F34F04-2F5A-4095-88A7-48837A94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074B1E-ADC6-4BC9-BBBD-88E49C24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EAB1-6BC5-4FCC-BD96-245580036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22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6F275-3BA7-474B-A23A-A335FE994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DBFB42-CEF0-42F6-BF8B-AF157868E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DF2CA0-49E8-458E-8A6F-C68D0CB5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C099-2BBA-47A4-9F53-CDC947E488B9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EE7800-3AB5-4909-9ED6-0F35AB48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7495EB-E1AA-49E2-8C27-14768CDC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EAB1-6BC5-4FCC-BD96-245580036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837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ED3F07-8765-40F2-83E5-90E7F4DD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50E29D-B44C-4F8F-A604-BF14C02BD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738463-839E-4E24-B533-746AF04D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C099-2BBA-47A4-9F53-CDC947E488B9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74FCD-8AC4-45E1-B628-8509F043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491267-8E9A-4E22-BAB2-A8148783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EAB1-6BC5-4FCC-BD96-245580036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1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B697A-D887-4B90-B684-6C6F5B2D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74A73E-2672-4087-8065-10FBECF9E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661C12-38FE-4E14-994E-EC809B838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71B709-E941-478B-A497-9BFF9A95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C099-2BBA-47A4-9F53-CDC947E488B9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D07BC1-148A-49FF-BAC5-BECDE32A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F785CD-CE48-4659-85F5-5B8A5302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EAB1-6BC5-4FCC-BD96-245580036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19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05ABF2-6720-4229-8160-F96879D2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A49755-CB80-4AC8-98B1-F0A61D453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F3664D-0A68-434F-96D1-974DE25E9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C075CC-FC69-4206-9987-47288B6FA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512E345-2653-4985-A144-ED49319FC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7F2C5C-CD12-4ED5-AABD-5D38ABA1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C099-2BBA-47A4-9F53-CDC947E488B9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9D5B87F-3082-4036-9DFE-1EBF3769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3EDA148-6AC4-43B7-847B-884F63D9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EAB1-6BC5-4FCC-BD96-245580036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354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7E93FF-347D-4086-A0BC-DC221595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B2A995A-70CB-4814-AB37-312318D3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C099-2BBA-47A4-9F53-CDC947E488B9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8052CB-48E4-412D-899D-29369023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859951-8109-4DD6-B5CA-DB3CD908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EAB1-6BC5-4FCC-BD96-245580036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35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39ED2C-8B84-45E0-A0A8-DB594699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C099-2BBA-47A4-9F53-CDC947E488B9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53C266C-CE2C-4ACE-B1EF-AFD750C7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1DBEFF-12D0-4E81-BA67-D3795620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EAB1-6BC5-4FCC-BD96-245580036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1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76AFF-6F48-4445-B99B-00F79077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002857-6A07-48F5-B24D-217369C9B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7D897B-BEDB-4246-A6E2-963D4D8DE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22ED2C-4F5B-4683-82BF-780FFABD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C099-2BBA-47A4-9F53-CDC947E488B9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5DF552-6A3F-4DD4-8665-D80542DC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85C725-1F98-418E-BA2A-FDC43AE9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EAB1-6BC5-4FCC-BD96-245580036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83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72FA3-80F8-444B-B25A-A3F42F152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6B1119-06C7-4031-84FA-2E88DA73F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2D08B30-0833-4B79-83AB-4C48E823B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A3F6CF-B3F2-4C5A-8BA0-8560FADB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3C099-2BBA-47A4-9F53-CDC947E488B9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8C48D9-BBD1-40CA-B6C0-0B47F32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691D0B-03D0-43D0-BC75-CC27A9ED2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0EAB1-6BC5-4FCC-BD96-245580036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78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0CAE3-3D9E-475A-9754-3B467C2A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866868-B467-4FA4-8837-02AF7E4E0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84D324-74C5-410D-A9BF-356A18A73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3C099-2BBA-47A4-9F53-CDC947E488B9}" type="datetimeFigureOut">
              <a:rPr lang="ru-RU" smtClean="0"/>
              <a:t>16.02.2022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FD855BB-1EBE-40BC-BBE0-EE4B08A33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73933C-1183-476A-9E39-AFFA61BF8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0EAB1-6BC5-4FCC-BD96-245580036E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12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D1ADC-5D53-438C-B999-5DCF4C77B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ru-RU" dirty="0"/>
              <a:t>Магазин запчастей для машин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1EFCA2-C100-4C86-A947-689597F29B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303675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C9C70-CF52-4165-A3F1-B28EF07A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6D0083-DE28-468A-8798-3EDE2D047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Данное приложение представляет удобную платформу для организации торгового процесса с помощью интернет магазина, предоставляющего клиентам возможность удобного получения информации о </a:t>
            </a:r>
            <a:r>
              <a:rPr lang="ru-RU" dirty="0" err="1"/>
              <a:t>товарвах</a:t>
            </a:r>
            <a:r>
              <a:rPr lang="ru-RU" dirty="0"/>
              <a:t>, представленных в ассортименте организации, комфортного способа заказа интересующих </a:t>
            </a:r>
            <a:r>
              <a:rPr lang="ru-RU" dirty="0" err="1"/>
              <a:t>товаровю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13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28F68-303A-4772-B624-DCC2593F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43F6EF-5AED-4941-B8F4-FC2E831E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Главной целью проекта является создание  организации работы интернет магазина, создание удобного интерфейса с привлекательным дизайном и функционалом, удовлетворяющим всем требованиям системы. </a:t>
            </a:r>
          </a:p>
        </p:txBody>
      </p:sp>
    </p:spTree>
    <p:extLst>
      <p:ext uri="{BB962C8B-B14F-4D97-AF65-F5344CB8AC3E}">
        <p14:creationId xmlns:p14="http://schemas.microsoft.com/office/powerpoint/2010/main" val="312007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A3324D-01D8-4636-BF57-6DE83286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26A40F-F5FC-4C83-898A-494DE2EDD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Просмотр товаров, ознакомление с их характеристиками и ценами</a:t>
            </a:r>
          </a:p>
          <a:p>
            <a:r>
              <a:rPr lang="ru-RU" dirty="0"/>
              <a:t> Оформление заказов и онлайн оплаты покупок</a:t>
            </a:r>
          </a:p>
          <a:p>
            <a:r>
              <a:rPr lang="ru-RU" dirty="0"/>
              <a:t>Получение информации о состоянии сделанных заказов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995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23BB0-AE1E-43A9-9A49-91D27DAF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аналогов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3F2C395-7FF6-4622-A260-5202D2E4D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754" t="9108" r="19054" b="11210"/>
          <a:stretch/>
        </p:blipFill>
        <p:spPr>
          <a:xfrm>
            <a:off x="838200" y="1757855"/>
            <a:ext cx="3891340" cy="204689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EB9170-4295-4B09-A3FA-55A6ADEF4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186" y="3237186"/>
            <a:ext cx="4818614" cy="186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8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D9B90-7A8C-40FD-AD64-EA0448C7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клиент?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15AF2B-B19F-42AE-BA29-358FF4178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Клиентами является аудитория от 16 лет, выбравшая данную платформу для приобретения запчастей для своих автотранспортных средств.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47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5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605EF-DEBF-46BA-B195-49193BCB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Портрет пользователя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45467-8060-4D11-8D6D-13B4B564A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Николай, 21 год. Заинтересован в приобретении прокладок двигателя на свой автомобиль, хочет просмотреть какие варианты представлены на рынке, разброс цены.</a:t>
            </a:r>
          </a:p>
          <a:p>
            <a:endParaRPr lang="ru-RU" dirty="0"/>
          </a:p>
          <a:p>
            <a:r>
              <a:rPr lang="ru-RU" dirty="0"/>
              <a:t>Виктор, 35 лет. Перегорели лампочки в фарах автомобиля, хочет заказать через интернет, является посредственным пользователем, необходим понятный и доступный интерфейс.</a:t>
            </a:r>
          </a:p>
        </p:txBody>
      </p:sp>
    </p:spTree>
    <p:extLst>
      <p:ext uri="{BB962C8B-B14F-4D97-AF65-F5344CB8AC3E}">
        <p14:creationId xmlns:p14="http://schemas.microsoft.com/office/powerpoint/2010/main" val="33662842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168</Words>
  <Application>Microsoft Office PowerPoint</Application>
  <PresentationFormat>Широкоэкранный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Магазин запчастей для машин</vt:lpstr>
      <vt:lpstr>Введение</vt:lpstr>
      <vt:lpstr>Цель проекта</vt:lpstr>
      <vt:lpstr>Задачи приложения</vt:lpstr>
      <vt:lpstr>Список аналогов</vt:lpstr>
      <vt:lpstr>Кто клиент?</vt:lpstr>
      <vt:lpstr>Портрет пользователя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Магазин запчастей для машин</dc:title>
  <dc:creator>Галина Данилова</dc:creator>
  <cp:lastModifiedBy>Галина Данилова</cp:lastModifiedBy>
  <cp:revision>1</cp:revision>
  <dcterms:created xsi:type="dcterms:W3CDTF">2022-02-16T07:27:31Z</dcterms:created>
  <dcterms:modified xsi:type="dcterms:W3CDTF">2022-02-16T07:42:37Z</dcterms:modified>
</cp:coreProperties>
</file>