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72D5C65-3775-482B-A95D-A5495BC2284C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A77B00-2968-4E23-A341-507D89DD9B6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FB02CD-0B59-4B42-8448-ACA72EF404E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64D29F-4968-47B1-B0D0-FD8B19651EB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4A2171-F5EA-4BFA-94A3-204D3E76797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5ECEBA-164D-4D74-8E07-A13AD2498D5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BAE750-2703-451E-9701-D4BA2364992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99417C-7928-4D0A-A17A-CED22B3B939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авоъгълник 9"/>
          <p:cNvSpPr/>
          <p:nvPr/>
        </p:nvSpPr>
        <p:spPr>
          <a:xfrm>
            <a:off x="3144960" y="1916280"/>
            <a:ext cx="52920" cy="2908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1" name="Групиране 10"/>
          <p:cNvGrpSpPr/>
          <p:nvPr/>
        </p:nvGrpSpPr>
        <p:grpSpPr>
          <a:xfrm>
            <a:off x="9039960" y="146880"/>
            <a:ext cx="2966040" cy="2564280"/>
            <a:chOff x="9039960" y="146880"/>
            <a:chExt cx="2966040" cy="2564280"/>
          </a:xfrm>
        </p:grpSpPr>
        <p:sp>
          <p:nvSpPr>
            <p:cNvPr id="2" name="Google Shape;13;p2"/>
            <p:cNvSpPr/>
            <p:nvPr/>
          </p:nvSpPr>
          <p:spPr>
            <a:xfrm rot="7106400">
              <a:off x="9998640" y="214560"/>
              <a:ext cx="376560" cy="372960"/>
            </a:xfrm>
            <a:custGeom>
              <a:avLst/>
              <a:gdLst>
                <a:gd name="textAreaLeft" fmla="*/ 0 w 376560"/>
                <a:gd name="textAreaRight" fmla="*/ 377640 w 376560"/>
                <a:gd name="textAreaTop" fmla="*/ 0 h 372960"/>
                <a:gd name="textAreaBottom" fmla="*/ 374040 h 372960"/>
              </a:gdLst>
              <a:ah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Google Shape;17;p2"/>
            <p:cNvSpPr/>
            <p:nvPr/>
          </p:nvSpPr>
          <p:spPr>
            <a:xfrm rot="5400000">
              <a:off x="11343600" y="2048760"/>
              <a:ext cx="662400" cy="662400"/>
            </a:xfrm>
            <a:custGeom>
              <a:avLst/>
              <a:gdLst>
                <a:gd name="textAreaLeft" fmla="*/ 0 w 662400"/>
                <a:gd name="textAreaRight" fmla="*/ 663480 w 662400"/>
                <a:gd name="textAreaTop" fmla="*/ 0 h 662400"/>
                <a:gd name="textAreaBottom" fmla="*/ 663480 h 662400"/>
              </a:gdLst>
              <a:ah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Google Shape;18;p2"/>
            <p:cNvSpPr/>
            <p:nvPr/>
          </p:nvSpPr>
          <p:spPr>
            <a:xfrm rot="5400000">
              <a:off x="9039600" y="284760"/>
              <a:ext cx="450720" cy="450360"/>
            </a:xfrm>
            <a:custGeom>
              <a:avLst/>
              <a:gdLst>
                <a:gd name="textAreaLeft" fmla="*/ 0 w 450720"/>
                <a:gd name="textAreaRight" fmla="*/ 451800 w 450720"/>
                <a:gd name="textAreaTop" fmla="*/ 0 h 450360"/>
                <a:gd name="textAreaBottom" fmla="*/ 451440 h 4503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Google Shape;21;p2"/>
            <p:cNvSpPr/>
            <p:nvPr/>
          </p:nvSpPr>
          <p:spPr>
            <a:xfrm rot="5400000">
              <a:off x="10201320" y="957240"/>
              <a:ext cx="229680" cy="229680"/>
            </a:xfrm>
            <a:custGeom>
              <a:avLst/>
              <a:gdLst>
                <a:gd name="textAreaLeft" fmla="*/ 0 w 229680"/>
                <a:gd name="textAreaRight" fmla="*/ 230760 w 229680"/>
                <a:gd name="textAreaTop" fmla="*/ 0 h 229680"/>
                <a:gd name="textAreaBottom" fmla="*/ 230760 h 229680"/>
              </a:gdLst>
              <a:ah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1120" bIns="23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" name="Google Shape;24;p2"/>
            <p:cNvGrpSpPr/>
            <p:nvPr/>
          </p:nvGrpSpPr>
          <p:grpSpPr>
            <a:xfrm>
              <a:off x="10749240" y="244800"/>
              <a:ext cx="1189800" cy="1405080"/>
              <a:chOff x="10749240" y="244800"/>
              <a:chExt cx="1189800" cy="1405080"/>
            </a:xfrm>
          </p:grpSpPr>
          <p:sp>
            <p:nvSpPr>
              <p:cNvPr id="7" name="Google Shape;25;p2"/>
              <p:cNvSpPr/>
              <p:nvPr/>
            </p:nvSpPr>
            <p:spPr>
              <a:xfrm rot="5400000">
                <a:off x="11831040" y="2448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" name="Google Shape;26;p2"/>
              <p:cNvSpPr/>
              <p:nvPr/>
            </p:nvSpPr>
            <p:spPr>
              <a:xfrm rot="5400000">
                <a:off x="11831400" y="57024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" name="Google Shape;27;p2"/>
              <p:cNvSpPr/>
              <p:nvPr/>
            </p:nvSpPr>
            <p:spPr>
              <a:xfrm rot="5400000">
                <a:off x="11831760" y="89352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0" name="Google Shape;28;p2"/>
              <p:cNvSpPr/>
              <p:nvPr/>
            </p:nvSpPr>
            <p:spPr>
              <a:xfrm rot="5400000">
                <a:off x="11832120" y="12168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" name="Google Shape;29;p2"/>
              <p:cNvSpPr/>
              <p:nvPr/>
            </p:nvSpPr>
            <p:spPr>
              <a:xfrm rot="5400000">
                <a:off x="11832480" y="154224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" name="Google Shape;30;p2"/>
              <p:cNvSpPr/>
              <p:nvPr/>
            </p:nvSpPr>
            <p:spPr>
              <a:xfrm rot="5400000">
                <a:off x="11560680" y="24516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" name="Google Shape;31;p2"/>
              <p:cNvSpPr/>
              <p:nvPr/>
            </p:nvSpPr>
            <p:spPr>
              <a:xfrm rot="5400000">
                <a:off x="11560680" y="57060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" name="Google Shape;32;p2"/>
              <p:cNvSpPr/>
              <p:nvPr/>
            </p:nvSpPr>
            <p:spPr>
              <a:xfrm rot="5400000">
                <a:off x="11561040" y="8938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" name="Google Shape;33;p2"/>
              <p:cNvSpPr/>
              <p:nvPr/>
            </p:nvSpPr>
            <p:spPr>
              <a:xfrm rot="5400000">
                <a:off x="11562120" y="1217160"/>
                <a:ext cx="106200" cy="10620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" name="Google Shape;34;p2"/>
              <p:cNvSpPr/>
              <p:nvPr/>
            </p:nvSpPr>
            <p:spPr>
              <a:xfrm rot="5400000">
                <a:off x="11561760" y="15426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" name="Google Shape;35;p2"/>
              <p:cNvSpPr/>
              <p:nvPr/>
            </p:nvSpPr>
            <p:spPr>
              <a:xfrm rot="5400000">
                <a:off x="11289600" y="2455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" name="Google Shape;36;p2"/>
              <p:cNvSpPr/>
              <p:nvPr/>
            </p:nvSpPr>
            <p:spPr>
              <a:xfrm rot="5400000">
                <a:off x="11290320" y="57096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" name="Google Shape;37;p2"/>
              <p:cNvSpPr/>
              <p:nvPr/>
            </p:nvSpPr>
            <p:spPr>
              <a:xfrm rot="5400000">
                <a:off x="11290680" y="89424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" name="Google Shape;38;p2"/>
              <p:cNvSpPr/>
              <p:nvPr/>
            </p:nvSpPr>
            <p:spPr>
              <a:xfrm rot="5400000">
                <a:off x="11291040" y="121716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" name="Google Shape;39;p2"/>
              <p:cNvSpPr/>
              <p:nvPr/>
            </p:nvSpPr>
            <p:spPr>
              <a:xfrm rot="5400000">
                <a:off x="11291400" y="15426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" name="Google Shape;40;p2"/>
              <p:cNvSpPr/>
              <p:nvPr/>
            </p:nvSpPr>
            <p:spPr>
              <a:xfrm rot="5400000">
                <a:off x="11019240" y="24588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" name="Google Shape;41;p2"/>
              <p:cNvSpPr/>
              <p:nvPr/>
            </p:nvSpPr>
            <p:spPr>
              <a:xfrm rot="5400000">
                <a:off x="11019960" y="57132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" name="Google Shape;42;p2"/>
              <p:cNvSpPr/>
              <p:nvPr/>
            </p:nvSpPr>
            <p:spPr>
              <a:xfrm rot="5400000">
                <a:off x="11020320" y="8946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" name="Google Shape;43;p2"/>
              <p:cNvSpPr/>
              <p:nvPr/>
            </p:nvSpPr>
            <p:spPr>
              <a:xfrm rot="5400000">
                <a:off x="11020680" y="121752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" name="Google Shape;44;p2"/>
              <p:cNvSpPr/>
              <p:nvPr/>
            </p:nvSpPr>
            <p:spPr>
              <a:xfrm rot="5400000">
                <a:off x="11021040" y="15433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Google Shape;45;p2"/>
              <p:cNvSpPr/>
              <p:nvPr/>
            </p:nvSpPr>
            <p:spPr>
              <a:xfrm rot="5400000">
                <a:off x="10748880" y="24624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Google Shape;46;p2"/>
              <p:cNvSpPr/>
              <p:nvPr/>
            </p:nvSpPr>
            <p:spPr>
              <a:xfrm rot="5400000">
                <a:off x="10749600" y="5716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Google Shape;47;p2"/>
              <p:cNvSpPr/>
              <p:nvPr/>
            </p:nvSpPr>
            <p:spPr>
              <a:xfrm rot="5400000">
                <a:off x="10749600" y="8946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Google Shape;48;p2"/>
              <p:cNvSpPr/>
              <p:nvPr/>
            </p:nvSpPr>
            <p:spPr>
              <a:xfrm rot="5400000">
                <a:off x="10750320" y="12178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Google Shape;49;p2"/>
              <p:cNvSpPr/>
              <p:nvPr/>
            </p:nvSpPr>
            <p:spPr>
              <a:xfrm rot="5400000">
                <a:off x="10750320" y="15433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2" name="Групиране 41"/>
          <p:cNvGrpSpPr/>
          <p:nvPr/>
        </p:nvGrpSpPr>
        <p:grpSpPr>
          <a:xfrm>
            <a:off x="324720" y="3390480"/>
            <a:ext cx="3028680" cy="3206880"/>
            <a:chOff x="324720" y="3390480"/>
            <a:chExt cx="3028680" cy="3206880"/>
          </a:xfrm>
        </p:grpSpPr>
        <p:sp>
          <p:nvSpPr>
            <p:cNvPr id="33" name="Google Shape;12;p2"/>
            <p:cNvSpPr/>
            <p:nvPr/>
          </p:nvSpPr>
          <p:spPr>
            <a:xfrm rot="5400000">
              <a:off x="2879640" y="6123600"/>
              <a:ext cx="475920" cy="471240"/>
            </a:xfrm>
            <a:custGeom>
              <a:avLst/>
              <a:gdLst>
                <a:gd name="textAreaLeft" fmla="*/ 0 w 475920"/>
                <a:gd name="textAreaRight" fmla="*/ 477000 w 475920"/>
                <a:gd name="textAreaTop" fmla="*/ 0 h 471240"/>
                <a:gd name="textAreaBottom" fmla="*/ 472320 h 47124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Google Shape;15;p2"/>
            <p:cNvSpPr/>
            <p:nvPr/>
          </p:nvSpPr>
          <p:spPr>
            <a:xfrm rot="5400000">
              <a:off x="423000" y="4043520"/>
              <a:ext cx="627120" cy="620640"/>
            </a:xfrm>
            <a:custGeom>
              <a:avLst/>
              <a:gdLst>
                <a:gd name="textAreaLeft" fmla="*/ 0 w 627120"/>
                <a:gd name="textAreaRight" fmla="*/ 628200 w 627120"/>
                <a:gd name="textAreaTop" fmla="*/ 0 h 620640"/>
                <a:gd name="textAreaBottom" fmla="*/ 621720 h 620640"/>
              </a:gdLst>
              <a:ah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Google Shape;19;p2"/>
            <p:cNvSpPr/>
            <p:nvPr/>
          </p:nvSpPr>
          <p:spPr>
            <a:xfrm rot="5400000">
              <a:off x="865800" y="4632480"/>
              <a:ext cx="306000" cy="306000"/>
            </a:xfrm>
            <a:custGeom>
              <a:avLst/>
              <a:gdLst>
                <a:gd name="textAreaLeft" fmla="*/ 0 w 306000"/>
                <a:gd name="textAreaRight" fmla="*/ 307080 w 306000"/>
                <a:gd name="textAreaTop" fmla="*/ 0 h 306000"/>
                <a:gd name="textAreaBottom" fmla="*/ 307080 h 306000"/>
              </a:gdLst>
              <a:ah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7440" bIns="30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" name="Google Shape;20;p2"/>
            <p:cNvSpPr/>
            <p:nvPr/>
          </p:nvSpPr>
          <p:spPr>
            <a:xfrm rot="5400000">
              <a:off x="430920" y="3390480"/>
              <a:ext cx="306360" cy="306000"/>
            </a:xfrm>
            <a:custGeom>
              <a:avLst/>
              <a:gdLst>
                <a:gd name="textAreaLeft" fmla="*/ 0 w 306360"/>
                <a:gd name="textAreaRight" fmla="*/ 307440 w 306360"/>
                <a:gd name="textAreaTop" fmla="*/ 0 h 306000"/>
                <a:gd name="textAreaBottom" fmla="*/ 307080 h 306000"/>
              </a:gdLst>
              <a:ah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7440" bIns="30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" name="Google Shape;22;p2"/>
            <p:cNvSpPr/>
            <p:nvPr/>
          </p:nvSpPr>
          <p:spPr>
            <a:xfrm rot="5400000">
              <a:off x="1772280" y="5590080"/>
              <a:ext cx="930600" cy="930960"/>
            </a:xfrm>
            <a:custGeom>
              <a:avLst/>
              <a:gdLst>
                <a:gd name="textAreaLeft" fmla="*/ 0 w 930600"/>
                <a:gd name="textAreaRight" fmla="*/ 931680 w 930600"/>
                <a:gd name="textAreaTop" fmla="*/ 0 h 930960"/>
                <a:gd name="textAreaBottom" fmla="*/ 932040 h 93096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8" name="Google Shape;50;p2"/>
            <p:cNvGrpSpPr/>
            <p:nvPr/>
          </p:nvGrpSpPr>
          <p:grpSpPr>
            <a:xfrm>
              <a:off x="324720" y="5217120"/>
              <a:ext cx="1189800" cy="1305360"/>
              <a:chOff x="324720" y="5217120"/>
              <a:chExt cx="1189800" cy="1305360"/>
            </a:xfrm>
          </p:grpSpPr>
          <p:sp>
            <p:nvSpPr>
              <p:cNvPr id="39" name="Google Shape;51;p2"/>
              <p:cNvSpPr/>
              <p:nvPr/>
            </p:nvSpPr>
            <p:spPr>
              <a:xfrm rot="5400000">
                <a:off x="1406520" y="521712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" name="Google Shape;52;p2"/>
              <p:cNvSpPr/>
              <p:nvPr/>
            </p:nvSpPr>
            <p:spPr>
              <a:xfrm rot="5400000">
                <a:off x="1406880" y="551160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1" name="Google Shape;53;p2"/>
              <p:cNvSpPr/>
              <p:nvPr/>
            </p:nvSpPr>
            <p:spPr>
              <a:xfrm rot="5400000">
                <a:off x="1407240" y="58158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2" name="Google Shape;54;p2"/>
              <p:cNvSpPr/>
              <p:nvPr/>
            </p:nvSpPr>
            <p:spPr>
              <a:xfrm rot="5400000">
                <a:off x="1407600" y="61153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3" name="Google Shape;55;p2"/>
              <p:cNvSpPr/>
              <p:nvPr/>
            </p:nvSpPr>
            <p:spPr>
              <a:xfrm rot="5400000">
                <a:off x="1407960" y="641448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4" name="Google Shape;56;p2"/>
              <p:cNvSpPr/>
              <p:nvPr/>
            </p:nvSpPr>
            <p:spPr>
              <a:xfrm rot="5400000">
                <a:off x="1136160" y="52174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5" name="Google Shape;57;p2"/>
              <p:cNvSpPr/>
              <p:nvPr/>
            </p:nvSpPr>
            <p:spPr>
              <a:xfrm rot="5400000">
                <a:off x="1136520" y="551196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6" name="Google Shape;58;p2"/>
              <p:cNvSpPr/>
              <p:nvPr/>
            </p:nvSpPr>
            <p:spPr>
              <a:xfrm rot="5400000">
                <a:off x="1136880" y="581616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7" name="Google Shape;59;p2"/>
              <p:cNvSpPr/>
              <p:nvPr/>
            </p:nvSpPr>
            <p:spPr>
              <a:xfrm rot="5400000">
                <a:off x="1137600" y="6115680"/>
                <a:ext cx="106200" cy="10620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8" name="Google Shape;60;p2"/>
              <p:cNvSpPr/>
              <p:nvPr/>
            </p:nvSpPr>
            <p:spPr>
              <a:xfrm rot="5400000">
                <a:off x="1137600" y="641484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9" name="Google Shape;61;p2"/>
              <p:cNvSpPr/>
              <p:nvPr/>
            </p:nvSpPr>
            <p:spPr>
              <a:xfrm rot="5400000">
                <a:off x="865440" y="521784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0" name="Google Shape;62;p2"/>
              <p:cNvSpPr/>
              <p:nvPr/>
            </p:nvSpPr>
            <p:spPr>
              <a:xfrm rot="5400000">
                <a:off x="866160" y="551232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1" name="Google Shape;63;p2"/>
              <p:cNvSpPr/>
              <p:nvPr/>
            </p:nvSpPr>
            <p:spPr>
              <a:xfrm rot="5400000">
                <a:off x="866520" y="581652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2" name="Google Shape;64;p2"/>
              <p:cNvSpPr/>
              <p:nvPr/>
            </p:nvSpPr>
            <p:spPr>
              <a:xfrm rot="5400000">
                <a:off x="866880" y="611568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3" name="Google Shape;65;p2"/>
              <p:cNvSpPr/>
              <p:nvPr/>
            </p:nvSpPr>
            <p:spPr>
              <a:xfrm rot="5400000">
                <a:off x="867240" y="64152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4" name="Google Shape;66;p2"/>
              <p:cNvSpPr/>
              <p:nvPr/>
            </p:nvSpPr>
            <p:spPr>
              <a:xfrm rot="5400000">
                <a:off x="594720" y="52182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5" name="Google Shape;67;p2"/>
              <p:cNvSpPr/>
              <p:nvPr/>
            </p:nvSpPr>
            <p:spPr>
              <a:xfrm rot="5400000">
                <a:off x="595440" y="551268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6" name="Google Shape;68;p2"/>
              <p:cNvSpPr/>
              <p:nvPr/>
            </p:nvSpPr>
            <p:spPr>
              <a:xfrm rot="5400000">
                <a:off x="595800" y="58168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" name="Google Shape;69;p2"/>
              <p:cNvSpPr/>
              <p:nvPr/>
            </p:nvSpPr>
            <p:spPr>
              <a:xfrm rot="5400000">
                <a:off x="596160" y="611604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" name="Google Shape;70;p2"/>
              <p:cNvSpPr/>
              <p:nvPr/>
            </p:nvSpPr>
            <p:spPr>
              <a:xfrm rot="5400000">
                <a:off x="596520" y="641556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9" name="Google Shape;71;p2"/>
              <p:cNvSpPr/>
              <p:nvPr/>
            </p:nvSpPr>
            <p:spPr>
              <a:xfrm rot="5400000">
                <a:off x="324360" y="521856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0" name="Google Shape;72;p2"/>
              <p:cNvSpPr/>
              <p:nvPr/>
            </p:nvSpPr>
            <p:spPr>
              <a:xfrm rot="5400000">
                <a:off x="325080" y="551304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Google Shape;73;p2"/>
              <p:cNvSpPr/>
              <p:nvPr/>
            </p:nvSpPr>
            <p:spPr>
              <a:xfrm rot="5400000">
                <a:off x="325440" y="581724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Google Shape;74;p2"/>
              <p:cNvSpPr/>
              <p:nvPr/>
            </p:nvSpPr>
            <p:spPr>
              <a:xfrm rot="5400000">
                <a:off x="325800" y="61164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Google Shape;75;p2"/>
              <p:cNvSpPr/>
              <p:nvPr/>
            </p:nvSpPr>
            <p:spPr>
              <a:xfrm rot="5400000">
                <a:off x="326160" y="64159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64" name="PlaceHolder 1"/>
          <p:cNvSpPr>
            <a:spLocks noGrp="1"/>
          </p:cNvSpPr>
          <p:nvPr>
            <p:ph type="ftr" idx="1"/>
          </p:nvPr>
        </p:nvSpPr>
        <p:spPr>
          <a:xfrm>
            <a:off x="377280" y="43920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dt" idx="2"/>
          </p:nvPr>
        </p:nvSpPr>
        <p:spPr>
          <a:xfrm>
            <a:off x="3580920" y="20570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25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авоъгълник 6"/>
          <p:cNvSpPr/>
          <p:nvPr/>
        </p:nvSpPr>
        <p:spPr>
          <a:xfrm>
            <a:off x="409680" y="365040"/>
            <a:ext cx="52920" cy="856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Google Shape;124;p4"/>
          <p:cNvSpPr/>
          <p:nvPr/>
        </p:nvSpPr>
        <p:spPr>
          <a:xfrm rot="5400000">
            <a:off x="200160" y="5639760"/>
            <a:ext cx="586080" cy="586080"/>
          </a:xfrm>
          <a:custGeom>
            <a:avLst/>
            <a:gdLst>
              <a:gd name="textAreaLeft" fmla="*/ 0 w 586080"/>
              <a:gd name="textAreaRight" fmla="*/ 587160 w 586080"/>
              <a:gd name="textAreaTop" fmla="*/ 0 h 586080"/>
              <a:gd name="textAreaBottom" fmla="*/ 587160 h 586080"/>
            </a:gdLst>
            <a:ahLst/>
            <a:rect l="textAreaLeft" t="textAreaTop" r="textAreaRight" b="textAreaBottom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Google Shape;125;p4"/>
          <p:cNvSpPr/>
          <p:nvPr/>
        </p:nvSpPr>
        <p:spPr>
          <a:xfrm rot="5400000">
            <a:off x="1214280" y="6261480"/>
            <a:ext cx="352800" cy="349200"/>
          </a:xfrm>
          <a:custGeom>
            <a:avLst/>
            <a:gdLst>
              <a:gd name="textAreaLeft" fmla="*/ 0 w 352800"/>
              <a:gd name="textAreaRight" fmla="*/ 353880 w 352800"/>
              <a:gd name="textAreaTop" fmla="*/ 0 h 349200"/>
              <a:gd name="textAreaBottom" fmla="*/ 350280 h 34920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0640" bIns="350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Google Shape;126;p4"/>
          <p:cNvSpPr/>
          <p:nvPr/>
        </p:nvSpPr>
        <p:spPr>
          <a:xfrm rot="5400000">
            <a:off x="7603200" y="287640"/>
            <a:ext cx="504720" cy="500040"/>
          </a:xfrm>
          <a:custGeom>
            <a:avLst/>
            <a:gdLst>
              <a:gd name="textAreaLeft" fmla="*/ 0 w 504720"/>
              <a:gd name="textAreaRight" fmla="*/ 505800 w 504720"/>
              <a:gd name="textAreaTop" fmla="*/ 0 h 500040"/>
              <a:gd name="textAreaBottom" fmla="*/ 501120 h 50004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Google Shape;127;p4"/>
          <p:cNvSpPr/>
          <p:nvPr/>
        </p:nvSpPr>
        <p:spPr>
          <a:xfrm rot="5400000">
            <a:off x="11657160" y="5758200"/>
            <a:ext cx="352800" cy="349200"/>
          </a:xfrm>
          <a:custGeom>
            <a:avLst/>
            <a:gdLst>
              <a:gd name="textAreaLeft" fmla="*/ 0 w 352800"/>
              <a:gd name="textAreaRight" fmla="*/ 353880 w 352800"/>
              <a:gd name="textAreaTop" fmla="*/ 0 h 349200"/>
              <a:gd name="textAreaBottom" fmla="*/ 350280 h 34920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0640" bIns="350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9" name="Google Shape;128;p4"/>
          <p:cNvSpPr/>
          <p:nvPr/>
        </p:nvSpPr>
        <p:spPr>
          <a:xfrm rot="5400000">
            <a:off x="11503440" y="1041840"/>
            <a:ext cx="390600" cy="390600"/>
          </a:xfrm>
          <a:custGeom>
            <a:avLst/>
            <a:gdLst>
              <a:gd name="textAreaLeft" fmla="*/ 0 w 390600"/>
              <a:gd name="textAreaRight" fmla="*/ 391680 w 390600"/>
              <a:gd name="textAreaTop" fmla="*/ 0 h 390600"/>
              <a:gd name="textAreaBottom" fmla="*/ 391680 h 390600"/>
            </a:gdLst>
            <a:ahLst/>
            <a:rect l="textAreaLeft" t="textAreaTop" r="textAreaRight" b="textAreaBottom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110" name="Google Shape;129;p4"/>
          <p:cNvGrpSpPr/>
          <p:nvPr/>
        </p:nvGrpSpPr>
        <p:grpSpPr>
          <a:xfrm>
            <a:off x="10809720" y="353520"/>
            <a:ext cx="1127880" cy="439200"/>
            <a:chOff x="10809720" y="353520"/>
            <a:chExt cx="1127880" cy="439200"/>
          </a:xfrm>
        </p:grpSpPr>
        <p:sp>
          <p:nvSpPr>
            <p:cNvPr id="111" name="Google Shape;130;p4"/>
            <p:cNvSpPr/>
            <p:nvPr/>
          </p:nvSpPr>
          <p:spPr>
            <a:xfrm rot="5400000">
              <a:off x="10812240" y="691560"/>
              <a:ext cx="101160" cy="1008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100800"/>
                <a:gd name="textAreaBottom" fmla="*/ 101880 h 10080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Google Shape;131;p4"/>
            <p:cNvSpPr/>
            <p:nvPr/>
          </p:nvSpPr>
          <p:spPr>
            <a:xfrm rot="5400000">
              <a:off x="10809360" y="363240"/>
              <a:ext cx="101160" cy="1008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100800"/>
                <a:gd name="textAreaBottom" fmla="*/ 101880 h 100800"/>
              </a:gdLst>
              <a:ahLst/>
              <a:rect l="textAreaLeft" t="textAreaTop" r="textAreaRight" b="textAreaBottom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Google Shape;132;p4"/>
            <p:cNvSpPr/>
            <p:nvPr/>
          </p:nvSpPr>
          <p:spPr>
            <a:xfrm rot="5400000">
              <a:off x="11068560" y="689040"/>
              <a:ext cx="101160" cy="1008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100800"/>
                <a:gd name="textAreaBottom" fmla="*/ 101880 h 100800"/>
              </a:gdLst>
              <a:ahLst/>
              <a:rect l="textAreaLeft" t="textAreaTop" r="textAreaRight" b="textAreaBottom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Google Shape;133;p4"/>
            <p:cNvSpPr/>
            <p:nvPr/>
          </p:nvSpPr>
          <p:spPr>
            <a:xfrm rot="5400000">
              <a:off x="11065680" y="361080"/>
              <a:ext cx="101160" cy="10044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100440"/>
                <a:gd name="textAreaBottom" fmla="*/ 101520 h 100440"/>
              </a:gdLst>
              <a:ahLst/>
              <a:rect l="textAreaLeft" t="textAreaTop" r="textAreaRight" b="textAreaBottom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1520" bIns="10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Google Shape;134;p4"/>
            <p:cNvSpPr/>
            <p:nvPr/>
          </p:nvSpPr>
          <p:spPr>
            <a:xfrm rot="5400000">
              <a:off x="11324520" y="687240"/>
              <a:ext cx="101160" cy="10044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100440"/>
                <a:gd name="textAreaBottom" fmla="*/ 101520 h 100440"/>
              </a:gdLst>
              <a:ahLst/>
              <a:rect l="textAreaLeft" t="textAreaTop" r="textAreaRight" b="textAreaBottom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1520" bIns="10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Google Shape;135;p4"/>
            <p:cNvSpPr/>
            <p:nvPr/>
          </p:nvSpPr>
          <p:spPr>
            <a:xfrm rot="5400000">
              <a:off x="11321280" y="358200"/>
              <a:ext cx="101160" cy="1008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100800"/>
                <a:gd name="textAreaBottom" fmla="*/ 101880 h 100800"/>
              </a:gdLst>
              <a:ahLst/>
              <a:rect l="textAreaLeft" t="textAreaTop" r="textAreaRight" b="textAreaBottom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Google Shape;136;p4"/>
            <p:cNvSpPr/>
            <p:nvPr/>
          </p:nvSpPr>
          <p:spPr>
            <a:xfrm rot="5400000">
              <a:off x="11580480" y="684360"/>
              <a:ext cx="101160" cy="1008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100800"/>
                <a:gd name="textAreaBottom" fmla="*/ 101880 h 10080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Google Shape;137;p4"/>
            <p:cNvSpPr/>
            <p:nvPr/>
          </p:nvSpPr>
          <p:spPr>
            <a:xfrm rot="5400000">
              <a:off x="11577600" y="356040"/>
              <a:ext cx="100800" cy="100800"/>
            </a:xfrm>
            <a:custGeom>
              <a:avLst/>
              <a:gdLst>
                <a:gd name="textAreaLeft" fmla="*/ 0 w 100800"/>
                <a:gd name="textAreaRight" fmla="*/ 101880 w 100800"/>
                <a:gd name="textAreaTop" fmla="*/ 0 h 100800"/>
                <a:gd name="textAreaBottom" fmla="*/ 101880 h 100800"/>
              </a:gdLst>
              <a:ahLst/>
              <a:rect l="textAreaLeft" t="textAreaTop" r="textAreaRight" b="textAreaBottom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Google Shape;138;p4"/>
            <p:cNvSpPr/>
            <p:nvPr/>
          </p:nvSpPr>
          <p:spPr>
            <a:xfrm rot="5400000">
              <a:off x="11836800" y="681840"/>
              <a:ext cx="100800" cy="100800"/>
            </a:xfrm>
            <a:custGeom>
              <a:avLst/>
              <a:gdLst>
                <a:gd name="textAreaLeft" fmla="*/ 0 w 100800"/>
                <a:gd name="textAreaRight" fmla="*/ 101880 w 100800"/>
                <a:gd name="textAreaTop" fmla="*/ 0 h 100800"/>
                <a:gd name="textAreaBottom" fmla="*/ 101880 h 100800"/>
              </a:gdLst>
              <a:ahLst/>
              <a:rect l="textAreaLeft" t="textAreaTop" r="textAreaRight" b="textAreaBottom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Google Shape;139;p4"/>
            <p:cNvSpPr/>
            <p:nvPr/>
          </p:nvSpPr>
          <p:spPr>
            <a:xfrm rot="5400000">
              <a:off x="11833560" y="353520"/>
              <a:ext cx="101160" cy="10080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100800"/>
                <a:gd name="textAreaBottom" fmla="*/ 101880 h 10080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2240" bIns="10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25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равоъгълник 7"/>
          <p:cNvSpPr/>
          <p:nvPr/>
        </p:nvSpPr>
        <p:spPr>
          <a:xfrm>
            <a:off x="411480" y="493200"/>
            <a:ext cx="52920" cy="4318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160" name="Групиране 8"/>
          <p:cNvGrpSpPr/>
          <p:nvPr/>
        </p:nvGrpSpPr>
        <p:grpSpPr>
          <a:xfrm>
            <a:off x="200520" y="227160"/>
            <a:ext cx="11807640" cy="6385320"/>
            <a:chOff x="200520" y="227160"/>
            <a:chExt cx="11807640" cy="6385320"/>
          </a:xfrm>
        </p:grpSpPr>
        <p:sp>
          <p:nvSpPr>
            <p:cNvPr id="161" name="Google Shape;124;p4"/>
            <p:cNvSpPr/>
            <p:nvPr/>
          </p:nvSpPr>
          <p:spPr>
            <a:xfrm rot="5400000">
              <a:off x="200160" y="5639760"/>
              <a:ext cx="586080" cy="586080"/>
            </a:xfrm>
            <a:custGeom>
              <a:avLst/>
              <a:gdLst>
                <a:gd name="textAreaLeft" fmla="*/ 0 w 586080"/>
                <a:gd name="textAreaRight" fmla="*/ 587160 w 586080"/>
                <a:gd name="textAreaTop" fmla="*/ 0 h 586080"/>
                <a:gd name="textAreaBottom" fmla="*/ 587160 h 58608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Google Shape;125;p4"/>
            <p:cNvSpPr/>
            <p:nvPr/>
          </p:nvSpPr>
          <p:spPr>
            <a:xfrm rot="5400000">
              <a:off x="1214280" y="6261480"/>
              <a:ext cx="352800" cy="349200"/>
            </a:xfrm>
            <a:custGeom>
              <a:avLst/>
              <a:gdLst>
                <a:gd name="textAreaLeft" fmla="*/ 0 w 352800"/>
                <a:gd name="textAreaRight" fmla="*/ 353880 w 352800"/>
                <a:gd name="textAreaTop" fmla="*/ 0 h 349200"/>
                <a:gd name="textAreaBottom" fmla="*/ 350280 h 3492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Google Shape;126;p4"/>
            <p:cNvSpPr/>
            <p:nvPr/>
          </p:nvSpPr>
          <p:spPr>
            <a:xfrm rot="5400000">
              <a:off x="9634320" y="229320"/>
              <a:ext cx="504720" cy="500040"/>
            </a:xfrm>
            <a:custGeom>
              <a:avLst/>
              <a:gdLst>
                <a:gd name="textAreaLeft" fmla="*/ 0 w 504720"/>
                <a:gd name="textAreaRight" fmla="*/ 505800 w 504720"/>
                <a:gd name="textAreaTop" fmla="*/ 0 h 500040"/>
                <a:gd name="textAreaBottom" fmla="*/ 501120 h 50004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Google Shape;127;p4"/>
            <p:cNvSpPr/>
            <p:nvPr/>
          </p:nvSpPr>
          <p:spPr>
            <a:xfrm rot="5400000">
              <a:off x="11657160" y="5758200"/>
              <a:ext cx="352800" cy="349200"/>
            </a:xfrm>
            <a:custGeom>
              <a:avLst/>
              <a:gdLst>
                <a:gd name="textAreaLeft" fmla="*/ 0 w 352800"/>
                <a:gd name="textAreaRight" fmla="*/ 353880 w 352800"/>
                <a:gd name="textAreaTop" fmla="*/ 0 h 349200"/>
                <a:gd name="textAreaBottom" fmla="*/ 350280 h 3492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Google Shape;128;p4"/>
            <p:cNvSpPr/>
            <p:nvPr/>
          </p:nvSpPr>
          <p:spPr>
            <a:xfrm rot="5400000">
              <a:off x="11503440" y="1041840"/>
              <a:ext cx="390600" cy="390600"/>
            </a:xfrm>
            <a:custGeom>
              <a:avLst/>
              <a:gdLst>
                <a:gd name="textAreaLeft" fmla="*/ 0 w 390600"/>
                <a:gd name="textAreaRight" fmla="*/ 391680 w 390600"/>
                <a:gd name="textAreaTop" fmla="*/ 0 h 390600"/>
                <a:gd name="textAreaBottom" fmla="*/ 391680 h 39060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66" name="Google Shape;129;p4"/>
            <p:cNvGrpSpPr/>
            <p:nvPr/>
          </p:nvGrpSpPr>
          <p:grpSpPr>
            <a:xfrm>
              <a:off x="10809720" y="353520"/>
              <a:ext cx="1127880" cy="439200"/>
              <a:chOff x="10809720" y="353520"/>
              <a:chExt cx="1127880" cy="439200"/>
            </a:xfrm>
          </p:grpSpPr>
          <p:sp>
            <p:nvSpPr>
              <p:cNvPr id="167" name="Google Shape;130;p4"/>
              <p:cNvSpPr/>
              <p:nvPr/>
            </p:nvSpPr>
            <p:spPr>
              <a:xfrm rot="5400000">
                <a:off x="10812240" y="69156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8" name="Google Shape;131;p4"/>
              <p:cNvSpPr/>
              <p:nvPr/>
            </p:nvSpPr>
            <p:spPr>
              <a:xfrm rot="5400000">
                <a:off x="10809360" y="36324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9" name="Google Shape;132;p4"/>
              <p:cNvSpPr/>
              <p:nvPr/>
            </p:nvSpPr>
            <p:spPr>
              <a:xfrm rot="5400000">
                <a:off x="11068560" y="68904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0" name="Google Shape;133;p4"/>
              <p:cNvSpPr/>
              <p:nvPr/>
            </p:nvSpPr>
            <p:spPr>
              <a:xfrm rot="5400000">
                <a:off x="11065680" y="361080"/>
                <a:ext cx="101160" cy="10044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440"/>
                  <a:gd name="textAreaBottom" fmla="*/ 101520 h 10044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1" name="Google Shape;134;p4"/>
              <p:cNvSpPr/>
              <p:nvPr/>
            </p:nvSpPr>
            <p:spPr>
              <a:xfrm rot="5400000">
                <a:off x="11324520" y="687240"/>
                <a:ext cx="101160" cy="10044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440"/>
                  <a:gd name="textAreaBottom" fmla="*/ 101520 h 10044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2" name="Google Shape;135;p4"/>
              <p:cNvSpPr/>
              <p:nvPr/>
            </p:nvSpPr>
            <p:spPr>
              <a:xfrm rot="5400000">
                <a:off x="11321280" y="35820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3" name="Google Shape;136;p4"/>
              <p:cNvSpPr/>
              <p:nvPr/>
            </p:nvSpPr>
            <p:spPr>
              <a:xfrm rot="5400000">
                <a:off x="11580480" y="68436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4" name="Google Shape;137;p4"/>
              <p:cNvSpPr/>
              <p:nvPr/>
            </p:nvSpPr>
            <p:spPr>
              <a:xfrm rot="5400000">
                <a:off x="11577600" y="356040"/>
                <a:ext cx="100800" cy="100800"/>
              </a:xfrm>
              <a:custGeom>
                <a:avLst/>
                <a:gdLst>
                  <a:gd name="textAreaLeft" fmla="*/ 0 w 100800"/>
                  <a:gd name="textAreaRight" fmla="*/ 101880 w 10080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5" name="Google Shape;138;p4"/>
              <p:cNvSpPr/>
              <p:nvPr/>
            </p:nvSpPr>
            <p:spPr>
              <a:xfrm rot="5400000">
                <a:off x="11836800" y="681840"/>
                <a:ext cx="100800" cy="100800"/>
              </a:xfrm>
              <a:custGeom>
                <a:avLst/>
                <a:gdLst>
                  <a:gd name="textAreaLeft" fmla="*/ 0 w 100800"/>
                  <a:gd name="textAreaRight" fmla="*/ 101880 w 10080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6" name="Google Shape;139;p4"/>
              <p:cNvSpPr/>
              <p:nvPr/>
            </p:nvSpPr>
            <p:spPr>
              <a:xfrm rot="5400000">
                <a:off x="11833560" y="35352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равоъгълник 7"/>
          <p:cNvSpPr/>
          <p:nvPr/>
        </p:nvSpPr>
        <p:spPr>
          <a:xfrm>
            <a:off x="411480" y="493200"/>
            <a:ext cx="52920" cy="4318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216" name="Групиране 8"/>
          <p:cNvGrpSpPr/>
          <p:nvPr/>
        </p:nvGrpSpPr>
        <p:grpSpPr>
          <a:xfrm>
            <a:off x="200520" y="227160"/>
            <a:ext cx="11807640" cy="6385320"/>
            <a:chOff x="200520" y="227160"/>
            <a:chExt cx="11807640" cy="6385320"/>
          </a:xfrm>
        </p:grpSpPr>
        <p:sp>
          <p:nvSpPr>
            <p:cNvPr id="217" name="Google Shape;124;p4"/>
            <p:cNvSpPr/>
            <p:nvPr/>
          </p:nvSpPr>
          <p:spPr>
            <a:xfrm rot="5400000">
              <a:off x="200160" y="5639760"/>
              <a:ext cx="586080" cy="586080"/>
            </a:xfrm>
            <a:custGeom>
              <a:avLst/>
              <a:gdLst>
                <a:gd name="textAreaLeft" fmla="*/ 0 w 586080"/>
                <a:gd name="textAreaRight" fmla="*/ 587160 w 586080"/>
                <a:gd name="textAreaTop" fmla="*/ 0 h 586080"/>
                <a:gd name="textAreaBottom" fmla="*/ 587160 h 58608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Google Shape;125;p4"/>
            <p:cNvSpPr/>
            <p:nvPr/>
          </p:nvSpPr>
          <p:spPr>
            <a:xfrm rot="5400000">
              <a:off x="1214280" y="6261480"/>
              <a:ext cx="352800" cy="349200"/>
            </a:xfrm>
            <a:custGeom>
              <a:avLst/>
              <a:gdLst>
                <a:gd name="textAreaLeft" fmla="*/ 0 w 352800"/>
                <a:gd name="textAreaRight" fmla="*/ 353880 w 352800"/>
                <a:gd name="textAreaTop" fmla="*/ 0 h 349200"/>
                <a:gd name="textAreaBottom" fmla="*/ 350280 h 3492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9" name="Google Shape;126;p4"/>
            <p:cNvSpPr/>
            <p:nvPr/>
          </p:nvSpPr>
          <p:spPr>
            <a:xfrm rot="5400000">
              <a:off x="9634320" y="229320"/>
              <a:ext cx="504720" cy="500040"/>
            </a:xfrm>
            <a:custGeom>
              <a:avLst/>
              <a:gdLst>
                <a:gd name="textAreaLeft" fmla="*/ 0 w 504720"/>
                <a:gd name="textAreaRight" fmla="*/ 505800 w 504720"/>
                <a:gd name="textAreaTop" fmla="*/ 0 h 500040"/>
                <a:gd name="textAreaBottom" fmla="*/ 501120 h 50004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0" name="Google Shape;127;p4"/>
            <p:cNvSpPr/>
            <p:nvPr/>
          </p:nvSpPr>
          <p:spPr>
            <a:xfrm rot="5400000">
              <a:off x="11657160" y="5758200"/>
              <a:ext cx="352800" cy="349200"/>
            </a:xfrm>
            <a:custGeom>
              <a:avLst/>
              <a:gdLst>
                <a:gd name="textAreaLeft" fmla="*/ 0 w 352800"/>
                <a:gd name="textAreaRight" fmla="*/ 353880 w 352800"/>
                <a:gd name="textAreaTop" fmla="*/ 0 h 349200"/>
                <a:gd name="textAreaBottom" fmla="*/ 350280 h 3492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Google Shape;128;p4"/>
            <p:cNvSpPr/>
            <p:nvPr/>
          </p:nvSpPr>
          <p:spPr>
            <a:xfrm rot="5400000">
              <a:off x="11503440" y="1041840"/>
              <a:ext cx="390600" cy="390600"/>
            </a:xfrm>
            <a:custGeom>
              <a:avLst/>
              <a:gdLst>
                <a:gd name="textAreaLeft" fmla="*/ 0 w 390600"/>
                <a:gd name="textAreaRight" fmla="*/ 391680 w 390600"/>
                <a:gd name="textAreaTop" fmla="*/ 0 h 390600"/>
                <a:gd name="textAreaBottom" fmla="*/ 391680 h 39060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22" name="Google Shape;129;p4"/>
            <p:cNvGrpSpPr/>
            <p:nvPr/>
          </p:nvGrpSpPr>
          <p:grpSpPr>
            <a:xfrm>
              <a:off x="10809720" y="353520"/>
              <a:ext cx="1127880" cy="439200"/>
              <a:chOff x="10809720" y="353520"/>
              <a:chExt cx="1127880" cy="439200"/>
            </a:xfrm>
          </p:grpSpPr>
          <p:sp>
            <p:nvSpPr>
              <p:cNvPr id="223" name="Google Shape;130;p4"/>
              <p:cNvSpPr/>
              <p:nvPr/>
            </p:nvSpPr>
            <p:spPr>
              <a:xfrm rot="5400000">
                <a:off x="10812240" y="69156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4" name="Google Shape;131;p4"/>
              <p:cNvSpPr/>
              <p:nvPr/>
            </p:nvSpPr>
            <p:spPr>
              <a:xfrm rot="5400000">
                <a:off x="10809360" y="36324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5" name="Google Shape;132;p4"/>
              <p:cNvSpPr/>
              <p:nvPr/>
            </p:nvSpPr>
            <p:spPr>
              <a:xfrm rot="5400000">
                <a:off x="11068560" y="68904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6" name="Google Shape;133;p4"/>
              <p:cNvSpPr/>
              <p:nvPr/>
            </p:nvSpPr>
            <p:spPr>
              <a:xfrm rot="5400000">
                <a:off x="11065680" y="361080"/>
                <a:ext cx="101160" cy="10044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440"/>
                  <a:gd name="textAreaBottom" fmla="*/ 101520 h 10044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7" name="Google Shape;134;p4"/>
              <p:cNvSpPr/>
              <p:nvPr/>
            </p:nvSpPr>
            <p:spPr>
              <a:xfrm rot="5400000">
                <a:off x="11324520" y="687240"/>
                <a:ext cx="101160" cy="10044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440"/>
                  <a:gd name="textAreaBottom" fmla="*/ 101520 h 10044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8" name="Google Shape;135;p4"/>
              <p:cNvSpPr/>
              <p:nvPr/>
            </p:nvSpPr>
            <p:spPr>
              <a:xfrm rot="5400000">
                <a:off x="11321280" y="35820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9" name="Google Shape;136;p4"/>
              <p:cNvSpPr/>
              <p:nvPr/>
            </p:nvSpPr>
            <p:spPr>
              <a:xfrm rot="5400000">
                <a:off x="11580480" y="68436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0" name="Google Shape;137;p4"/>
              <p:cNvSpPr/>
              <p:nvPr/>
            </p:nvSpPr>
            <p:spPr>
              <a:xfrm rot="5400000">
                <a:off x="11577600" y="356040"/>
                <a:ext cx="100800" cy="100800"/>
              </a:xfrm>
              <a:custGeom>
                <a:avLst/>
                <a:gdLst>
                  <a:gd name="textAreaLeft" fmla="*/ 0 w 100800"/>
                  <a:gd name="textAreaRight" fmla="*/ 101880 w 10080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1" name="Google Shape;138;p4"/>
              <p:cNvSpPr/>
              <p:nvPr/>
            </p:nvSpPr>
            <p:spPr>
              <a:xfrm rot="5400000">
                <a:off x="11836800" y="681840"/>
                <a:ext cx="100800" cy="100800"/>
              </a:xfrm>
              <a:custGeom>
                <a:avLst/>
                <a:gdLst>
                  <a:gd name="textAreaLeft" fmla="*/ 0 w 100800"/>
                  <a:gd name="textAreaRight" fmla="*/ 101880 w 10080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2" name="Google Shape;139;p4"/>
              <p:cNvSpPr/>
              <p:nvPr/>
            </p:nvSpPr>
            <p:spPr>
              <a:xfrm rot="5400000">
                <a:off x="11833560" y="35352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авоъгълник 7"/>
          <p:cNvSpPr/>
          <p:nvPr/>
        </p:nvSpPr>
        <p:spPr>
          <a:xfrm>
            <a:off x="411480" y="493200"/>
            <a:ext cx="52920" cy="1438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bg-BG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272" name="Групиране 9"/>
          <p:cNvGrpSpPr/>
          <p:nvPr/>
        </p:nvGrpSpPr>
        <p:grpSpPr>
          <a:xfrm>
            <a:off x="200520" y="227160"/>
            <a:ext cx="11807640" cy="6385320"/>
            <a:chOff x="200520" y="227160"/>
            <a:chExt cx="11807640" cy="6385320"/>
          </a:xfrm>
        </p:grpSpPr>
        <p:sp>
          <p:nvSpPr>
            <p:cNvPr id="273" name="Google Shape;124;p4"/>
            <p:cNvSpPr/>
            <p:nvPr/>
          </p:nvSpPr>
          <p:spPr>
            <a:xfrm rot="5400000">
              <a:off x="200160" y="5639760"/>
              <a:ext cx="586080" cy="586080"/>
            </a:xfrm>
            <a:custGeom>
              <a:avLst/>
              <a:gdLst>
                <a:gd name="textAreaLeft" fmla="*/ 0 w 586080"/>
                <a:gd name="textAreaRight" fmla="*/ 587160 w 586080"/>
                <a:gd name="textAreaTop" fmla="*/ 0 h 586080"/>
                <a:gd name="textAreaBottom" fmla="*/ 587160 h 58608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Google Shape;125;p4"/>
            <p:cNvSpPr/>
            <p:nvPr/>
          </p:nvSpPr>
          <p:spPr>
            <a:xfrm rot="5400000">
              <a:off x="1214280" y="6261480"/>
              <a:ext cx="352800" cy="349200"/>
            </a:xfrm>
            <a:custGeom>
              <a:avLst/>
              <a:gdLst>
                <a:gd name="textAreaLeft" fmla="*/ 0 w 352800"/>
                <a:gd name="textAreaRight" fmla="*/ 353880 w 352800"/>
                <a:gd name="textAreaTop" fmla="*/ 0 h 349200"/>
                <a:gd name="textAreaBottom" fmla="*/ 350280 h 3492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Google Shape;126;p4"/>
            <p:cNvSpPr/>
            <p:nvPr/>
          </p:nvSpPr>
          <p:spPr>
            <a:xfrm rot="5400000">
              <a:off x="9634320" y="229320"/>
              <a:ext cx="504720" cy="500040"/>
            </a:xfrm>
            <a:custGeom>
              <a:avLst/>
              <a:gdLst>
                <a:gd name="textAreaLeft" fmla="*/ 0 w 504720"/>
                <a:gd name="textAreaRight" fmla="*/ 505800 w 504720"/>
                <a:gd name="textAreaTop" fmla="*/ 0 h 500040"/>
                <a:gd name="textAreaBottom" fmla="*/ 501120 h 50004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Google Shape;127;p4"/>
            <p:cNvSpPr/>
            <p:nvPr/>
          </p:nvSpPr>
          <p:spPr>
            <a:xfrm rot="5400000">
              <a:off x="11657160" y="5758200"/>
              <a:ext cx="352800" cy="349200"/>
            </a:xfrm>
            <a:custGeom>
              <a:avLst/>
              <a:gdLst>
                <a:gd name="textAreaLeft" fmla="*/ 0 w 352800"/>
                <a:gd name="textAreaRight" fmla="*/ 353880 w 352800"/>
                <a:gd name="textAreaTop" fmla="*/ 0 h 349200"/>
                <a:gd name="textAreaBottom" fmla="*/ 350280 h 3492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0640" bIns="350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Google Shape;128;p4"/>
            <p:cNvSpPr/>
            <p:nvPr/>
          </p:nvSpPr>
          <p:spPr>
            <a:xfrm rot="5400000">
              <a:off x="11503440" y="1041840"/>
              <a:ext cx="390600" cy="390600"/>
            </a:xfrm>
            <a:custGeom>
              <a:avLst/>
              <a:gdLst>
                <a:gd name="textAreaLeft" fmla="*/ 0 w 390600"/>
                <a:gd name="textAreaRight" fmla="*/ 391680 w 390600"/>
                <a:gd name="textAreaTop" fmla="*/ 0 h 390600"/>
                <a:gd name="textAreaBottom" fmla="*/ 391680 h 39060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78" name="Google Shape;129;p4"/>
            <p:cNvGrpSpPr/>
            <p:nvPr/>
          </p:nvGrpSpPr>
          <p:grpSpPr>
            <a:xfrm>
              <a:off x="10809720" y="353520"/>
              <a:ext cx="1127880" cy="439200"/>
              <a:chOff x="10809720" y="353520"/>
              <a:chExt cx="1127880" cy="439200"/>
            </a:xfrm>
          </p:grpSpPr>
          <p:sp>
            <p:nvSpPr>
              <p:cNvPr id="279" name="Google Shape;130;p4"/>
              <p:cNvSpPr/>
              <p:nvPr/>
            </p:nvSpPr>
            <p:spPr>
              <a:xfrm rot="5400000">
                <a:off x="10812240" y="69156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0" name="Google Shape;131;p4"/>
              <p:cNvSpPr/>
              <p:nvPr/>
            </p:nvSpPr>
            <p:spPr>
              <a:xfrm rot="5400000">
                <a:off x="10809360" y="36324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1" name="Google Shape;132;p4"/>
              <p:cNvSpPr/>
              <p:nvPr/>
            </p:nvSpPr>
            <p:spPr>
              <a:xfrm rot="5400000">
                <a:off x="11068560" y="68904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2" name="Google Shape;133;p4"/>
              <p:cNvSpPr/>
              <p:nvPr/>
            </p:nvSpPr>
            <p:spPr>
              <a:xfrm rot="5400000">
                <a:off x="11065680" y="361080"/>
                <a:ext cx="101160" cy="10044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440"/>
                  <a:gd name="textAreaBottom" fmla="*/ 101520 h 10044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3" name="Google Shape;134;p4"/>
              <p:cNvSpPr/>
              <p:nvPr/>
            </p:nvSpPr>
            <p:spPr>
              <a:xfrm rot="5400000">
                <a:off x="11324520" y="687240"/>
                <a:ext cx="101160" cy="10044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440"/>
                  <a:gd name="textAreaBottom" fmla="*/ 101520 h 10044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1520" bIns="10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4" name="Google Shape;135;p4"/>
              <p:cNvSpPr/>
              <p:nvPr/>
            </p:nvSpPr>
            <p:spPr>
              <a:xfrm rot="5400000">
                <a:off x="11321280" y="35820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5" name="Google Shape;136;p4"/>
              <p:cNvSpPr/>
              <p:nvPr/>
            </p:nvSpPr>
            <p:spPr>
              <a:xfrm rot="5400000">
                <a:off x="11580480" y="68436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6" name="Google Shape;137;p4"/>
              <p:cNvSpPr/>
              <p:nvPr/>
            </p:nvSpPr>
            <p:spPr>
              <a:xfrm rot="5400000">
                <a:off x="11577600" y="356040"/>
                <a:ext cx="100800" cy="100800"/>
              </a:xfrm>
              <a:custGeom>
                <a:avLst/>
                <a:gdLst>
                  <a:gd name="textAreaLeft" fmla="*/ 0 w 100800"/>
                  <a:gd name="textAreaRight" fmla="*/ 101880 w 10080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7" name="Google Shape;138;p4"/>
              <p:cNvSpPr/>
              <p:nvPr/>
            </p:nvSpPr>
            <p:spPr>
              <a:xfrm rot="5400000">
                <a:off x="11836800" y="681840"/>
                <a:ext cx="100800" cy="100800"/>
              </a:xfrm>
              <a:custGeom>
                <a:avLst/>
                <a:gdLst>
                  <a:gd name="textAreaLeft" fmla="*/ 0 w 100800"/>
                  <a:gd name="textAreaRight" fmla="*/ 101880 w 10080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8" name="Google Shape;139;p4"/>
              <p:cNvSpPr/>
              <p:nvPr/>
            </p:nvSpPr>
            <p:spPr>
              <a:xfrm rot="5400000">
                <a:off x="11833560" y="353520"/>
                <a:ext cx="101160" cy="100800"/>
              </a:xfrm>
              <a:custGeom>
                <a:avLst/>
                <a:gdLst>
                  <a:gd name="textAreaLeft" fmla="*/ 0 w 101160"/>
                  <a:gd name="textAreaRight" fmla="*/ 102240 w 101160"/>
                  <a:gd name="textAreaTop" fmla="*/ 0 h 100800"/>
                  <a:gd name="textAreaBottom" fmla="*/ 101880 h 10080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2240" bIns="10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Групиране 7"/>
          <p:cNvGrpSpPr/>
          <p:nvPr/>
        </p:nvGrpSpPr>
        <p:grpSpPr>
          <a:xfrm>
            <a:off x="9039960" y="146880"/>
            <a:ext cx="2966040" cy="2564280"/>
            <a:chOff x="9039960" y="146880"/>
            <a:chExt cx="2966040" cy="2564280"/>
          </a:xfrm>
        </p:grpSpPr>
        <p:sp>
          <p:nvSpPr>
            <p:cNvPr id="328" name="Google Shape;13;p2"/>
            <p:cNvSpPr/>
            <p:nvPr/>
          </p:nvSpPr>
          <p:spPr>
            <a:xfrm rot="7106400">
              <a:off x="9998640" y="214560"/>
              <a:ext cx="376560" cy="372960"/>
            </a:xfrm>
            <a:custGeom>
              <a:avLst/>
              <a:gdLst>
                <a:gd name="textAreaLeft" fmla="*/ 0 w 376560"/>
                <a:gd name="textAreaRight" fmla="*/ 377640 w 376560"/>
                <a:gd name="textAreaTop" fmla="*/ 0 h 372960"/>
                <a:gd name="textAreaBottom" fmla="*/ 374040 h 372960"/>
              </a:gdLst>
              <a:ah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Google Shape;17;p2"/>
            <p:cNvSpPr/>
            <p:nvPr/>
          </p:nvSpPr>
          <p:spPr>
            <a:xfrm rot="5400000">
              <a:off x="11343600" y="2048760"/>
              <a:ext cx="662400" cy="662400"/>
            </a:xfrm>
            <a:custGeom>
              <a:avLst/>
              <a:gdLst>
                <a:gd name="textAreaLeft" fmla="*/ 0 w 662400"/>
                <a:gd name="textAreaRight" fmla="*/ 663480 w 662400"/>
                <a:gd name="textAreaTop" fmla="*/ 0 h 662400"/>
                <a:gd name="textAreaBottom" fmla="*/ 663480 h 662400"/>
              </a:gdLst>
              <a:ah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Google Shape;18;p2"/>
            <p:cNvSpPr/>
            <p:nvPr/>
          </p:nvSpPr>
          <p:spPr>
            <a:xfrm rot="5400000">
              <a:off x="9039600" y="284760"/>
              <a:ext cx="450720" cy="450360"/>
            </a:xfrm>
            <a:custGeom>
              <a:avLst/>
              <a:gdLst>
                <a:gd name="textAreaLeft" fmla="*/ 0 w 450720"/>
                <a:gd name="textAreaRight" fmla="*/ 451800 w 450720"/>
                <a:gd name="textAreaTop" fmla="*/ 0 h 450360"/>
                <a:gd name="textAreaBottom" fmla="*/ 451440 h 4503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Google Shape;21;p2"/>
            <p:cNvSpPr/>
            <p:nvPr/>
          </p:nvSpPr>
          <p:spPr>
            <a:xfrm rot="5400000">
              <a:off x="10201320" y="957240"/>
              <a:ext cx="229680" cy="229680"/>
            </a:xfrm>
            <a:custGeom>
              <a:avLst/>
              <a:gdLst>
                <a:gd name="textAreaLeft" fmla="*/ 0 w 229680"/>
                <a:gd name="textAreaRight" fmla="*/ 230760 w 229680"/>
                <a:gd name="textAreaTop" fmla="*/ 0 h 229680"/>
                <a:gd name="textAreaBottom" fmla="*/ 230760 h 229680"/>
              </a:gdLst>
              <a:ah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1120" bIns="23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32" name="Google Shape;24;p2"/>
            <p:cNvGrpSpPr/>
            <p:nvPr/>
          </p:nvGrpSpPr>
          <p:grpSpPr>
            <a:xfrm>
              <a:off x="10749240" y="244800"/>
              <a:ext cx="1189800" cy="1405080"/>
              <a:chOff x="10749240" y="244800"/>
              <a:chExt cx="1189800" cy="1405080"/>
            </a:xfrm>
          </p:grpSpPr>
          <p:sp>
            <p:nvSpPr>
              <p:cNvPr id="333" name="Google Shape;25;p2"/>
              <p:cNvSpPr/>
              <p:nvPr/>
            </p:nvSpPr>
            <p:spPr>
              <a:xfrm rot="5400000">
                <a:off x="11831040" y="2448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4" name="Google Shape;26;p2"/>
              <p:cNvSpPr/>
              <p:nvPr/>
            </p:nvSpPr>
            <p:spPr>
              <a:xfrm rot="5400000">
                <a:off x="11831400" y="57024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5" name="Google Shape;27;p2"/>
              <p:cNvSpPr/>
              <p:nvPr/>
            </p:nvSpPr>
            <p:spPr>
              <a:xfrm rot="5400000">
                <a:off x="11831760" y="89352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6" name="Google Shape;28;p2"/>
              <p:cNvSpPr/>
              <p:nvPr/>
            </p:nvSpPr>
            <p:spPr>
              <a:xfrm rot="5400000">
                <a:off x="11832120" y="12168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7" name="Google Shape;29;p2"/>
              <p:cNvSpPr/>
              <p:nvPr/>
            </p:nvSpPr>
            <p:spPr>
              <a:xfrm rot="5400000">
                <a:off x="11832480" y="154224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8" name="Google Shape;30;p2"/>
              <p:cNvSpPr/>
              <p:nvPr/>
            </p:nvSpPr>
            <p:spPr>
              <a:xfrm rot="5400000">
                <a:off x="11560680" y="24516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9" name="Google Shape;31;p2"/>
              <p:cNvSpPr/>
              <p:nvPr/>
            </p:nvSpPr>
            <p:spPr>
              <a:xfrm rot="5400000">
                <a:off x="11560680" y="57060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0" name="Google Shape;32;p2"/>
              <p:cNvSpPr/>
              <p:nvPr/>
            </p:nvSpPr>
            <p:spPr>
              <a:xfrm rot="5400000">
                <a:off x="11561040" y="8938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1" name="Google Shape;33;p2"/>
              <p:cNvSpPr/>
              <p:nvPr/>
            </p:nvSpPr>
            <p:spPr>
              <a:xfrm rot="5400000">
                <a:off x="11562120" y="1217160"/>
                <a:ext cx="106200" cy="10620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2" name="Google Shape;34;p2"/>
              <p:cNvSpPr/>
              <p:nvPr/>
            </p:nvSpPr>
            <p:spPr>
              <a:xfrm rot="5400000">
                <a:off x="11561760" y="15426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3" name="Google Shape;35;p2"/>
              <p:cNvSpPr/>
              <p:nvPr/>
            </p:nvSpPr>
            <p:spPr>
              <a:xfrm rot="5400000">
                <a:off x="11289600" y="2455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4" name="Google Shape;36;p2"/>
              <p:cNvSpPr/>
              <p:nvPr/>
            </p:nvSpPr>
            <p:spPr>
              <a:xfrm rot="5400000">
                <a:off x="11290320" y="57096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5" name="Google Shape;37;p2"/>
              <p:cNvSpPr/>
              <p:nvPr/>
            </p:nvSpPr>
            <p:spPr>
              <a:xfrm rot="5400000">
                <a:off x="11290680" y="89424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6" name="Google Shape;38;p2"/>
              <p:cNvSpPr/>
              <p:nvPr/>
            </p:nvSpPr>
            <p:spPr>
              <a:xfrm rot="5400000">
                <a:off x="11291040" y="121716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7" name="Google Shape;39;p2"/>
              <p:cNvSpPr/>
              <p:nvPr/>
            </p:nvSpPr>
            <p:spPr>
              <a:xfrm rot="5400000">
                <a:off x="11291400" y="15426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8" name="Google Shape;40;p2"/>
              <p:cNvSpPr/>
              <p:nvPr/>
            </p:nvSpPr>
            <p:spPr>
              <a:xfrm rot="5400000">
                <a:off x="11019240" y="24588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9" name="Google Shape;41;p2"/>
              <p:cNvSpPr/>
              <p:nvPr/>
            </p:nvSpPr>
            <p:spPr>
              <a:xfrm rot="5400000">
                <a:off x="11019960" y="57132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0" name="Google Shape;42;p2"/>
              <p:cNvSpPr/>
              <p:nvPr/>
            </p:nvSpPr>
            <p:spPr>
              <a:xfrm rot="5400000">
                <a:off x="11020320" y="8946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1" name="Google Shape;43;p2"/>
              <p:cNvSpPr/>
              <p:nvPr/>
            </p:nvSpPr>
            <p:spPr>
              <a:xfrm rot="5400000">
                <a:off x="11020680" y="121752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2" name="Google Shape;44;p2"/>
              <p:cNvSpPr/>
              <p:nvPr/>
            </p:nvSpPr>
            <p:spPr>
              <a:xfrm rot="5400000">
                <a:off x="11021040" y="15433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3" name="Google Shape;45;p2"/>
              <p:cNvSpPr/>
              <p:nvPr/>
            </p:nvSpPr>
            <p:spPr>
              <a:xfrm rot="5400000">
                <a:off x="10748880" y="24624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4" name="Google Shape;46;p2"/>
              <p:cNvSpPr/>
              <p:nvPr/>
            </p:nvSpPr>
            <p:spPr>
              <a:xfrm rot="5400000">
                <a:off x="10749600" y="5716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5" name="Google Shape;47;p2"/>
              <p:cNvSpPr/>
              <p:nvPr/>
            </p:nvSpPr>
            <p:spPr>
              <a:xfrm rot="5400000">
                <a:off x="10749600" y="8946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6" name="Google Shape;48;p2"/>
              <p:cNvSpPr/>
              <p:nvPr/>
            </p:nvSpPr>
            <p:spPr>
              <a:xfrm rot="5400000">
                <a:off x="10750320" y="12178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7" name="Google Shape;49;p2"/>
              <p:cNvSpPr/>
              <p:nvPr/>
            </p:nvSpPr>
            <p:spPr>
              <a:xfrm rot="5400000">
                <a:off x="10750320" y="15433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58" name="Групиране 38"/>
          <p:cNvGrpSpPr/>
          <p:nvPr/>
        </p:nvGrpSpPr>
        <p:grpSpPr>
          <a:xfrm>
            <a:off x="324720" y="3390480"/>
            <a:ext cx="3028680" cy="3206880"/>
            <a:chOff x="324720" y="3390480"/>
            <a:chExt cx="3028680" cy="3206880"/>
          </a:xfrm>
        </p:grpSpPr>
        <p:sp>
          <p:nvSpPr>
            <p:cNvPr id="359" name="Google Shape;12;p2"/>
            <p:cNvSpPr/>
            <p:nvPr/>
          </p:nvSpPr>
          <p:spPr>
            <a:xfrm rot="5400000">
              <a:off x="2879640" y="6123600"/>
              <a:ext cx="475920" cy="471240"/>
            </a:xfrm>
            <a:custGeom>
              <a:avLst/>
              <a:gdLst>
                <a:gd name="textAreaLeft" fmla="*/ 0 w 475920"/>
                <a:gd name="textAreaRight" fmla="*/ 477000 w 475920"/>
                <a:gd name="textAreaTop" fmla="*/ 0 h 471240"/>
                <a:gd name="textAreaBottom" fmla="*/ 472320 h 47124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Google Shape;15;p2"/>
            <p:cNvSpPr/>
            <p:nvPr/>
          </p:nvSpPr>
          <p:spPr>
            <a:xfrm rot="5400000">
              <a:off x="423000" y="4043520"/>
              <a:ext cx="627120" cy="620640"/>
            </a:xfrm>
            <a:custGeom>
              <a:avLst/>
              <a:gdLst>
                <a:gd name="textAreaLeft" fmla="*/ 0 w 627120"/>
                <a:gd name="textAreaRight" fmla="*/ 628200 w 627120"/>
                <a:gd name="textAreaTop" fmla="*/ 0 h 620640"/>
                <a:gd name="textAreaBottom" fmla="*/ 621720 h 620640"/>
              </a:gdLst>
              <a:ah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1" name="Google Shape;19;p2"/>
            <p:cNvSpPr/>
            <p:nvPr/>
          </p:nvSpPr>
          <p:spPr>
            <a:xfrm rot="5400000">
              <a:off x="865800" y="4632480"/>
              <a:ext cx="306000" cy="306000"/>
            </a:xfrm>
            <a:custGeom>
              <a:avLst/>
              <a:gdLst>
                <a:gd name="textAreaLeft" fmla="*/ 0 w 306000"/>
                <a:gd name="textAreaRight" fmla="*/ 307080 w 306000"/>
                <a:gd name="textAreaTop" fmla="*/ 0 h 306000"/>
                <a:gd name="textAreaBottom" fmla="*/ 307080 h 306000"/>
              </a:gdLst>
              <a:ah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7440" bIns="30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Google Shape;20;p2"/>
            <p:cNvSpPr/>
            <p:nvPr/>
          </p:nvSpPr>
          <p:spPr>
            <a:xfrm rot="5400000">
              <a:off x="430920" y="3390480"/>
              <a:ext cx="306360" cy="306000"/>
            </a:xfrm>
            <a:custGeom>
              <a:avLst/>
              <a:gdLst>
                <a:gd name="textAreaLeft" fmla="*/ 0 w 306360"/>
                <a:gd name="textAreaRight" fmla="*/ 307440 w 306360"/>
                <a:gd name="textAreaTop" fmla="*/ 0 h 306000"/>
                <a:gd name="textAreaBottom" fmla="*/ 307080 h 306000"/>
              </a:gdLst>
              <a:ah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7440" bIns="30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Google Shape;22;p2"/>
            <p:cNvSpPr/>
            <p:nvPr/>
          </p:nvSpPr>
          <p:spPr>
            <a:xfrm rot="5400000">
              <a:off x="1772280" y="5590080"/>
              <a:ext cx="930600" cy="930960"/>
            </a:xfrm>
            <a:custGeom>
              <a:avLst/>
              <a:gdLst>
                <a:gd name="textAreaLeft" fmla="*/ 0 w 930600"/>
                <a:gd name="textAreaRight" fmla="*/ 931680 w 930600"/>
                <a:gd name="textAreaTop" fmla="*/ 0 h 930960"/>
                <a:gd name="textAreaBottom" fmla="*/ 932040 h 93096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64" name="Google Shape;50;p2"/>
            <p:cNvGrpSpPr/>
            <p:nvPr/>
          </p:nvGrpSpPr>
          <p:grpSpPr>
            <a:xfrm>
              <a:off x="324720" y="5217120"/>
              <a:ext cx="1189800" cy="1305360"/>
              <a:chOff x="324720" y="5217120"/>
              <a:chExt cx="1189800" cy="1305360"/>
            </a:xfrm>
          </p:grpSpPr>
          <p:sp>
            <p:nvSpPr>
              <p:cNvPr id="365" name="Google Shape;51;p2"/>
              <p:cNvSpPr/>
              <p:nvPr/>
            </p:nvSpPr>
            <p:spPr>
              <a:xfrm rot="5400000">
                <a:off x="1406520" y="521712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6" name="Google Shape;52;p2"/>
              <p:cNvSpPr/>
              <p:nvPr/>
            </p:nvSpPr>
            <p:spPr>
              <a:xfrm rot="5400000">
                <a:off x="1406880" y="551160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7" name="Google Shape;53;p2"/>
              <p:cNvSpPr/>
              <p:nvPr/>
            </p:nvSpPr>
            <p:spPr>
              <a:xfrm rot="5400000">
                <a:off x="1407240" y="58158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8" name="Google Shape;54;p2"/>
              <p:cNvSpPr/>
              <p:nvPr/>
            </p:nvSpPr>
            <p:spPr>
              <a:xfrm rot="5400000">
                <a:off x="1407600" y="61153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9" name="Google Shape;55;p2"/>
              <p:cNvSpPr/>
              <p:nvPr/>
            </p:nvSpPr>
            <p:spPr>
              <a:xfrm rot="5400000">
                <a:off x="1407960" y="641448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0" name="Google Shape;56;p2"/>
              <p:cNvSpPr/>
              <p:nvPr/>
            </p:nvSpPr>
            <p:spPr>
              <a:xfrm rot="5400000">
                <a:off x="1136160" y="52174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1" name="Google Shape;57;p2"/>
              <p:cNvSpPr/>
              <p:nvPr/>
            </p:nvSpPr>
            <p:spPr>
              <a:xfrm rot="5400000">
                <a:off x="1136520" y="551196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2" name="Google Shape;58;p2"/>
              <p:cNvSpPr/>
              <p:nvPr/>
            </p:nvSpPr>
            <p:spPr>
              <a:xfrm rot="5400000">
                <a:off x="1136880" y="581616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3" name="Google Shape;59;p2"/>
              <p:cNvSpPr/>
              <p:nvPr/>
            </p:nvSpPr>
            <p:spPr>
              <a:xfrm rot="5400000">
                <a:off x="1137600" y="6115680"/>
                <a:ext cx="106200" cy="10620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4" name="Google Shape;60;p2"/>
              <p:cNvSpPr/>
              <p:nvPr/>
            </p:nvSpPr>
            <p:spPr>
              <a:xfrm rot="5400000">
                <a:off x="1137600" y="641484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5" name="Google Shape;61;p2"/>
              <p:cNvSpPr/>
              <p:nvPr/>
            </p:nvSpPr>
            <p:spPr>
              <a:xfrm rot="5400000">
                <a:off x="865440" y="521784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6" name="Google Shape;62;p2"/>
              <p:cNvSpPr/>
              <p:nvPr/>
            </p:nvSpPr>
            <p:spPr>
              <a:xfrm rot="5400000">
                <a:off x="866160" y="551232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7" name="Google Shape;63;p2"/>
              <p:cNvSpPr/>
              <p:nvPr/>
            </p:nvSpPr>
            <p:spPr>
              <a:xfrm rot="5400000">
                <a:off x="866520" y="581652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8" name="Google Shape;64;p2"/>
              <p:cNvSpPr/>
              <p:nvPr/>
            </p:nvSpPr>
            <p:spPr>
              <a:xfrm rot="5400000">
                <a:off x="866880" y="611568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9" name="Google Shape;65;p2"/>
              <p:cNvSpPr/>
              <p:nvPr/>
            </p:nvSpPr>
            <p:spPr>
              <a:xfrm rot="5400000">
                <a:off x="867240" y="64152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0" name="Google Shape;66;p2"/>
              <p:cNvSpPr/>
              <p:nvPr/>
            </p:nvSpPr>
            <p:spPr>
              <a:xfrm rot="5400000">
                <a:off x="594720" y="521820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1" name="Google Shape;67;p2"/>
              <p:cNvSpPr/>
              <p:nvPr/>
            </p:nvSpPr>
            <p:spPr>
              <a:xfrm rot="5400000">
                <a:off x="595440" y="551268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2" name="Google Shape;68;p2"/>
              <p:cNvSpPr/>
              <p:nvPr/>
            </p:nvSpPr>
            <p:spPr>
              <a:xfrm rot="5400000">
                <a:off x="595800" y="58168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3" name="Google Shape;69;p2"/>
              <p:cNvSpPr/>
              <p:nvPr/>
            </p:nvSpPr>
            <p:spPr>
              <a:xfrm rot="5400000">
                <a:off x="596160" y="6116040"/>
                <a:ext cx="106200" cy="10656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4" name="Google Shape;70;p2"/>
              <p:cNvSpPr/>
              <p:nvPr/>
            </p:nvSpPr>
            <p:spPr>
              <a:xfrm rot="5400000">
                <a:off x="596520" y="641556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5" name="Google Shape;71;p2"/>
              <p:cNvSpPr/>
              <p:nvPr/>
            </p:nvSpPr>
            <p:spPr>
              <a:xfrm rot="5400000">
                <a:off x="324360" y="521856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6" name="Google Shape;72;p2"/>
              <p:cNvSpPr/>
              <p:nvPr/>
            </p:nvSpPr>
            <p:spPr>
              <a:xfrm rot="5400000">
                <a:off x="325080" y="551304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7" name="Google Shape;73;p2"/>
              <p:cNvSpPr/>
              <p:nvPr/>
            </p:nvSpPr>
            <p:spPr>
              <a:xfrm rot="5400000">
                <a:off x="325440" y="581724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8" name="Google Shape;74;p2"/>
              <p:cNvSpPr/>
              <p:nvPr/>
            </p:nvSpPr>
            <p:spPr>
              <a:xfrm rot="5400000">
                <a:off x="325800" y="611640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560"/>
                  <a:gd name="textAreaBottom" fmla="*/ 107640 h 10656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0" bIns="10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89" name="Google Shape;75;p2"/>
              <p:cNvSpPr/>
              <p:nvPr/>
            </p:nvSpPr>
            <p:spPr>
              <a:xfrm rot="5400000">
                <a:off x="326160" y="6415920"/>
                <a:ext cx="106560" cy="106200"/>
              </a:xfrm>
              <a:custGeom>
                <a:avLst/>
                <a:gdLst>
                  <a:gd name="textAreaLeft" fmla="*/ 0 w 106560"/>
                  <a:gd name="textAreaRight" fmla="*/ 107640 w 106560"/>
                  <a:gd name="textAreaTop" fmla="*/ 0 h 106200"/>
                  <a:gd name="textAreaBottom" fmla="*/ 107280 h 10620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7280" bIns="10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3569760" y="3849480"/>
            <a:ext cx="3026880" cy="56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Чеменёв Даниил 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2023-ФГиИБ-ИСиТ-2б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title"/>
          </p:nvPr>
        </p:nvSpPr>
        <p:spPr>
          <a:xfrm>
            <a:off x="3569760" y="2633400"/>
            <a:ext cx="7771680" cy="100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8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5400" spc="-1" strike="noStrike">
                <a:solidFill>
                  <a:srgbClr val="ffffff"/>
                </a:solidFill>
                <a:latin typeface="Gill Sans MT"/>
              </a:rPr>
              <a:t>Терминал охранника</a:t>
            </a: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dt" idx="6"/>
          </p:nvPr>
        </p:nvSpPr>
        <p:spPr>
          <a:xfrm>
            <a:off x="3580920" y="20570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21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12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2023</a:t>
            </a:r>
            <a:endParaRPr b="0" lang="ru-RU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ftr" idx="7"/>
          </p:nvPr>
        </p:nvSpPr>
        <p:spPr>
          <a:xfrm>
            <a:off x="377280" y="43920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v.01</a:t>
            </a:r>
            <a:endParaRPr b="0" lang="ru-RU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54040" y="365040"/>
            <a:ext cx="7948800" cy="85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ffffff"/>
                </a:solidFill>
                <a:latin typeface="Gill Sans MT"/>
              </a:rPr>
              <a:t>Цели и Задачи приложения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ubTitle"/>
          </p:nvPr>
        </p:nvSpPr>
        <p:spPr>
          <a:xfrm>
            <a:off x="554040" y="1877760"/>
            <a:ext cx="4632120" cy="16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latin typeface="Arial"/>
              </a:rPr>
              <a:t>Цели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latin typeface="Arial"/>
              </a:rPr>
              <a:t>Создание терминала охранника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6199920" y="1877760"/>
            <a:ext cx="3399840" cy="179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Задачи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сделать терминал охранника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сделать удобный интерфейс приложения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разработка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desktop 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приложения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marL="321120" indent="-321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Научиться работать с библиотеками Python (PyQt6 и SQLite)</a:t>
            </a: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82200" y="1146240"/>
            <a:ext cx="6805440" cy="21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6600" spc="-1" strike="noStrike">
                <a:solidFill>
                  <a:srgbClr val="ffffff"/>
                </a:solidFill>
                <a:latin typeface="Gill Sans MT"/>
              </a:rPr>
              <a:t>Необходимость</a:t>
            </a:r>
            <a:endParaRPr b="0" lang="ru-RU" sz="6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/>
          </p:nvPr>
        </p:nvSpPr>
        <p:spPr>
          <a:xfrm>
            <a:off x="682920" y="2937600"/>
            <a:ext cx="5762880" cy="84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Необходимость использования такого приложения заключается в том, чтобы улучшить охранную систему организаций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682200" y="640080"/>
            <a:ext cx="5763600" cy="52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4" name="Изображение 7" descr=""/>
          <p:cNvPicPr/>
          <p:nvPr/>
        </p:nvPicPr>
        <p:blipFill>
          <a:blip r:embed="rId1"/>
          <a:stretch/>
        </p:blipFill>
        <p:spPr>
          <a:xfrm>
            <a:off x="7380720" y="1820520"/>
            <a:ext cx="4673880" cy="33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747360" y="711720"/>
            <a:ext cx="5762880" cy="16999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pc="-1" strike="noStrike">
                <a:solidFill>
                  <a:srgbClr val="ffffff"/>
                </a:solidFill>
                <a:latin typeface="Gill Sans MT"/>
              </a:rPr>
              <a:t>Преимущества терминала охранника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747360" y="2503800"/>
            <a:ext cx="5762880" cy="169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Gill Sans MT"/>
              <a:buAutoNum type="arabicPeriod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Удобный интерфейс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Gill Sans MT"/>
              <a:buAutoNum type="arabicPeriod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Возможность упростить задачи охранника, при этом улучшив безопасность организации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Gill Sans MT"/>
              <a:buAutoNum type="arabicPeriod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Прост в использовании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6679440" y="744840"/>
            <a:ext cx="2547360" cy="3235680"/>
          </a:xfrm>
          <a:prstGeom prst="rect">
            <a:avLst/>
          </a:prstGeom>
          <a:ln w="0">
            <a:noFill/>
          </a:ln>
        </p:spPr>
      </p:pic>
      <p:pic>
        <p:nvPicPr>
          <p:cNvPr id="448" name="" descr=""/>
          <p:cNvPicPr/>
          <p:nvPr/>
        </p:nvPicPr>
        <p:blipFill>
          <a:blip r:embed="rId2"/>
          <a:stretch/>
        </p:blipFill>
        <p:spPr>
          <a:xfrm>
            <a:off x="9307800" y="2663280"/>
            <a:ext cx="2719080" cy="38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120" cy="81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502591"/>
                </a:solidFill>
                <a:latin typeface="Gill Sans MT"/>
              </a:rPr>
              <a:t>Архитектура и технические решения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subTitle"/>
          </p:nvPr>
        </p:nvSpPr>
        <p:spPr>
          <a:xfrm>
            <a:off x="682200" y="1395000"/>
            <a:ext cx="6549120" cy="52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682200" y="2354040"/>
            <a:ext cx="6549840" cy="180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accent2"/>
                </a:solidFill>
                <a:latin typeface="Arial"/>
              </a:rPr>
              <a:t>SQLite3 — это консольная утилита для работы с SQLite от разработчиков СУБД.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accent2"/>
                </a:solidFill>
                <a:latin typeface="Arial"/>
              </a:rPr>
              <a:t>SQL — это язык программирования, который очень напоминает английский, но предназначен для программ управления базами данных. SQL используется в каждом запросе в Access.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7232760" y="1543320"/>
            <a:ext cx="3133080" cy="2088000"/>
          </a:xfrm>
          <a:prstGeom prst="rect">
            <a:avLst/>
          </a:prstGeom>
          <a:ln w="0">
            <a:noFill/>
          </a:ln>
        </p:spPr>
      </p:pic>
      <p:pic>
        <p:nvPicPr>
          <p:cNvPr id="453" name="" descr=""/>
          <p:cNvPicPr/>
          <p:nvPr/>
        </p:nvPicPr>
        <p:blipFill>
          <a:blip r:embed="rId2"/>
          <a:stretch/>
        </p:blipFill>
        <p:spPr>
          <a:xfrm>
            <a:off x="6524640" y="3943800"/>
            <a:ext cx="4012200" cy="22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120" cy="81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502591"/>
                </a:solidFill>
                <a:latin typeface="Gill Sans MT"/>
              </a:rPr>
              <a:t>Итоги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ubTitle"/>
          </p:nvPr>
        </p:nvSpPr>
        <p:spPr>
          <a:xfrm>
            <a:off x="682200" y="1395000"/>
            <a:ext cx="6549120" cy="52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682200" y="2018160"/>
            <a:ext cx="654984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808080"/>
                </a:solidFill>
                <a:latin typeface="Arial"/>
              </a:rPr>
              <a:t>Созданное приложение решает все ранние поставленные задачи. В будущем приложение может улучшить охранную систему организаций. В будущем приложение станет основой новой более современной охранной системы.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808080"/>
                </a:solidFill>
                <a:latin typeface="Arial"/>
              </a:rPr>
              <a:t>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829440" y="3379320"/>
            <a:ext cx="3233880" cy="2152080"/>
          </a:xfrm>
          <a:prstGeom prst="rect">
            <a:avLst/>
          </a:prstGeom>
          <a:ln w="0">
            <a:noFill/>
          </a:ln>
        </p:spPr>
      </p:pic>
      <p:pic>
        <p:nvPicPr>
          <p:cNvPr id="458" name="" descr=""/>
          <p:cNvPicPr/>
          <p:nvPr/>
        </p:nvPicPr>
        <p:blipFill>
          <a:blip r:embed="rId2"/>
          <a:stretch/>
        </p:blipFill>
        <p:spPr>
          <a:xfrm>
            <a:off x="7232040" y="930960"/>
            <a:ext cx="3911760" cy="391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618200" y="2841840"/>
            <a:ext cx="8954640" cy="1025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Thank</a:t>
            </a:r>
            <a:r>
              <a:rPr b="1" lang="en-US" sz="4800" spc="-1" strike="noStrike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 You!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3029040" y="4150800"/>
            <a:ext cx="6132960" cy="56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Have a nice day </a:t>
            </a:r>
            <a:r>
              <a:rPr b="0" lang="en-US" sz="2000" spc="-1" strike="noStrike">
                <a:solidFill>
                  <a:schemeClr val="accent5">
                    <a:lumMod val="75000"/>
                  </a:schemeClr>
                </a:solidFill>
                <a:latin typeface="Wingdings"/>
              </a:rPr>
              <a:t>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LibreOffice/7.4.3.2$Windows_X86_64 LibreOffice_project/1048a8393ae2eeec98dff31b5c133c5f1d08b890</Application>
  <AppVersion>15.0000</AppVersion>
  <Words>270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2020-11-27T09:24:16Z</dcterms:created>
  <dc:creator>Диана</dc:creator>
  <dc:description/>
  <dc:language>ru-RU</dc:language>
  <cp:lastModifiedBy/>
  <dcterms:modified xsi:type="dcterms:W3CDTF">2023-12-23T05:11:44Z</dcterms:modified>
  <cp:revision>5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