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85A3EFE-F1EF-462D-826E-2895A5009BC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88A10-BC3E-46A4-99E2-A53013CF02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F113C-9E11-4D3F-9BED-4514751623B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9B201-5F6B-4E01-967B-DFB24E900E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A4094E-EDD8-4EBF-BDC5-3D420B51E11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42C48C-B545-483B-A28A-652C72D9211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02739E-3405-4586-A107-DE95F321544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8C4016-8298-4567-8281-8730D60846F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авоъгълник 9"/>
          <p:cNvSpPr/>
          <p:nvPr/>
        </p:nvSpPr>
        <p:spPr>
          <a:xfrm>
            <a:off x="3144960" y="1916280"/>
            <a:ext cx="53280" cy="290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" name="Групиране 10"/>
          <p:cNvGrpSpPr/>
          <p:nvPr/>
        </p:nvGrpSpPr>
        <p:grpSpPr>
          <a:xfrm>
            <a:off x="9039600" y="146880"/>
            <a:ext cx="2966400" cy="2564640"/>
            <a:chOff x="9039600" y="146880"/>
            <a:chExt cx="2966400" cy="2564640"/>
          </a:xfrm>
        </p:grpSpPr>
        <p:sp>
          <p:nvSpPr>
            <p:cNvPr id="2" name="Google Shape;13;p2"/>
            <p:cNvSpPr/>
            <p:nvPr/>
          </p:nvSpPr>
          <p:spPr>
            <a:xfrm rot="7106400">
              <a:off x="9998280" y="214560"/>
              <a:ext cx="376920" cy="37332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73320"/>
                <a:gd name="textAreaBottom" fmla="*/ 374040 h 37332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3240" y="2048760"/>
              <a:ext cx="662760" cy="662760"/>
            </a:xfrm>
            <a:custGeom>
              <a:avLst/>
              <a:gdLst>
                <a:gd name="textAreaLeft" fmla="*/ 0 w 662760"/>
                <a:gd name="textAreaRight" fmla="*/ 663480 w 662760"/>
                <a:gd name="textAreaTop" fmla="*/ 0 h 662760"/>
                <a:gd name="textAreaBottom" fmla="*/ 663480 h 66276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9240" y="284760"/>
              <a:ext cx="451080" cy="450720"/>
            </a:xfrm>
            <a:custGeom>
              <a:avLst/>
              <a:gdLst>
                <a:gd name="textAreaLeft" fmla="*/ 0 w 451080"/>
                <a:gd name="textAreaRight" fmla="*/ 451800 w 451080"/>
                <a:gd name="textAreaTop" fmla="*/ 0 h 450720"/>
                <a:gd name="textAreaBottom" fmla="*/ 451440 h 4507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0960" y="957240"/>
              <a:ext cx="230040" cy="230040"/>
            </a:xfrm>
            <a:custGeom>
              <a:avLst/>
              <a:gdLst>
                <a:gd name="textAreaLeft" fmla="*/ 0 w 230040"/>
                <a:gd name="textAreaRight" fmla="*/ 230760 w 230040"/>
                <a:gd name="textAreaTop" fmla="*/ 0 h 230040"/>
                <a:gd name="textAreaBottom" fmla="*/ 230760 h 23004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1120" bIns="23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8880" y="244800"/>
              <a:ext cx="1190160" cy="1405440"/>
              <a:chOff x="10748880" y="244800"/>
              <a:chExt cx="1190160" cy="140544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0680" y="244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1040" y="5702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1400" y="893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1760" y="12168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2120" y="1542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60320" y="245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60320" y="570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0680" y="893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1760" y="1217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140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89240" y="2455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89960" y="570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90320" y="894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0680" y="12171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104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8880" y="2458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19600" y="571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1996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20320" y="12175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068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8520" y="246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9240" y="571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924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49960" y="1217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4996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360" y="3390480"/>
            <a:ext cx="3029040" cy="3207240"/>
            <a:chOff x="324360" y="3390480"/>
            <a:chExt cx="3029040" cy="320724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9280" y="6123600"/>
              <a:ext cx="476280" cy="471600"/>
            </a:xfrm>
            <a:custGeom>
              <a:avLst/>
              <a:gdLst>
                <a:gd name="textAreaLeft" fmla="*/ 0 w 476280"/>
                <a:gd name="textAreaRight" fmla="*/ 477000 w 476280"/>
                <a:gd name="textAreaTop" fmla="*/ 0 h 471600"/>
                <a:gd name="textAreaBottom" fmla="*/ 472320 h 4716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gdLst>
                <a:gd name="textAreaLeft" fmla="*/ 0 w 627480"/>
                <a:gd name="textAreaRight" fmla="*/ 628200 w 627480"/>
                <a:gd name="textAreaTop" fmla="*/ 0 h 621000"/>
                <a:gd name="textAreaBottom" fmla="*/ 621720 h 62100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gdLst>
                <a:gd name="textAreaLeft" fmla="*/ 0 w 306720"/>
                <a:gd name="textAreaRight" fmla="*/ 307440 w 30672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1920" y="5590080"/>
              <a:ext cx="930960" cy="931320"/>
            </a:xfrm>
            <a:custGeom>
              <a:avLst/>
              <a:gdLst>
                <a:gd name="textAreaLeft" fmla="*/ 0 w 930960"/>
                <a:gd name="textAreaRight" fmla="*/ 931680 w 930960"/>
                <a:gd name="textAreaTop" fmla="*/ 0 h 931320"/>
                <a:gd name="textAreaBottom" fmla="*/ 932040 h 93132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ftr" idx="1"/>
          </p:nvPr>
        </p:nvSpPr>
        <p:spPr>
          <a:xfrm>
            <a:off x="377280" y="4392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2"/>
          </p:nvPr>
        </p:nvSpPr>
        <p:spPr>
          <a:xfrm>
            <a:off x="3580920" y="2057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25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авоъгълник 6"/>
          <p:cNvSpPr/>
          <p:nvPr/>
        </p:nvSpPr>
        <p:spPr>
          <a:xfrm>
            <a:off x="409680" y="365040"/>
            <a:ext cx="53280" cy="85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Google Shape;124;p4"/>
          <p:cNvSpPr/>
          <p:nvPr/>
        </p:nvSpPr>
        <p:spPr>
          <a:xfrm rot="5400000">
            <a:off x="200160" y="5639760"/>
            <a:ext cx="586440" cy="586440"/>
          </a:xfrm>
          <a:custGeom>
            <a:avLst/>
            <a:gdLst>
              <a:gd name="textAreaLeft" fmla="*/ 0 w 586440"/>
              <a:gd name="textAreaRight" fmla="*/ 587160 w 586440"/>
              <a:gd name="textAreaTop" fmla="*/ 0 h 586440"/>
              <a:gd name="textAreaBottom" fmla="*/ 587160 h 586440"/>
            </a:gdLst>
            <a:ahLst/>
            <a:rect l="textAreaLeft" t="textAreaTop" r="textAreaRight" b="textAreaBottom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Google Shape;125;p4"/>
          <p:cNvSpPr/>
          <p:nvPr/>
        </p:nvSpPr>
        <p:spPr>
          <a:xfrm rot="5400000">
            <a:off x="1213920" y="6261480"/>
            <a:ext cx="353160" cy="349560"/>
          </a:xfrm>
          <a:custGeom>
            <a:avLst/>
            <a:gdLst>
              <a:gd name="textAreaLeft" fmla="*/ 0 w 353160"/>
              <a:gd name="textAreaRight" fmla="*/ 353880 w 353160"/>
              <a:gd name="textAreaTop" fmla="*/ 0 h 349560"/>
              <a:gd name="textAreaBottom" fmla="*/ 350280 h 34956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0640" bIns="350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Google Shape;126;p4"/>
          <p:cNvSpPr/>
          <p:nvPr/>
        </p:nvSpPr>
        <p:spPr>
          <a:xfrm rot="5400000">
            <a:off x="7602840" y="287640"/>
            <a:ext cx="505080" cy="500400"/>
          </a:xfrm>
          <a:custGeom>
            <a:avLst/>
            <a:gdLst>
              <a:gd name="textAreaLeft" fmla="*/ 0 w 505080"/>
              <a:gd name="textAreaRight" fmla="*/ 505800 w 505080"/>
              <a:gd name="textAreaTop" fmla="*/ 0 h 500400"/>
              <a:gd name="textAreaBottom" fmla="*/ 501120 h 50040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Google Shape;127;p4"/>
          <p:cNvSpPr/>
          <p:nvPr/>
        </p:nvSpPr>
        <p:spPr>
          <a:xfrm rot="5400000">
            <a:off x="11656800" y="5758200"/>
            <a:ext cx="353160" cy="349560"/>
          </a:xfrm>
          <a:custGeom>
            <a:avLst/>
            <a:gdLst>
              <a:gd name="textAreaLeft" fmla="*/ 0 w 353160"/>
              <a:gd name="textAreaRight" fmla="*/ 353880 w 353160"/>
              <a:gd name="textAreaTop" fmla="*/ 0 h 349560"/>
              <a:gd name="textAreaBottom" fmla="*/ 350280 h 34956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0640" bIns="350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Google Shape;128;p4"/>
          <p:cNvSpPr/>
          <p:nvPr/>
        </p:nvSpPr>
        <p:spPr>
          <a:xfrm rot="5400000">
            <a:off x="11503080" y="1041840"/>
            <a:ext cx="390960" cy="390960"/>
          </a:xfrm>
          <a:custGeom>
            <a:avLst/>
            <a:gdLst>
              <a:gd name="textAreaLeft" fmla="*/ 0 w 390960"/>
              <a:gd name="textAreaRight" fmla="*/ 391680 w 390960"/>
              <a:gd name="textAreaTop" fmla="*/ 0 h 390960"/>
              <a:gd name="textAreaBottom" fmla="*/ 391680 h 390960"/>
            </a:gdLst>
            <a:ahLst/>
            <a:rect l="textAreaLeft" t="textAreaTop" r="textAreaRight" b="textAreaBottom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10" name="Google Shape;129;p4"/>
          <p:cNvGrpSpPr/>
          <p:nvPr/>
        </p:nvGrpSpPr>
        <p:grpSpPr>
          <a:xfrm>
            <a:off x="10809360" y="353520"/>
            <a:ext cx="1128240" cy="439560"/>
            <a:chOff x="10809360" y="353520"/>
            <a:chExt cx="1128240" cy="439560"/>
          </a:xfrm>
        </p:grpSpPr>
        <p:sp>
          <p:nvSpPr>
            <p:cNvPr id="111" name="Google Shape;130;p4"/>
            <p:cNvSpPr/>
            <p:nvPr/>
          </p:nvSpPr>
          <p:spPr>
            <a:xfrm rot="5400000">
              <a:off x="10811880" y="69156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Google Shape;131;p4"/>
            <p:cNvSpPr/>
            <p:nvPr/>
          </p:nvSpPr>
          <p:spPr>
            <a:xfrm rot="5400000">
              <a:off x="10809000" y="36324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Google Shape;132;p4"/>
            <p:cNvSpPr/>
            <p:nvPr/>
          </p:nvSpPr>
          <p:spPr>
            <a:xfrm rot="5400000">
              <a:off x="11068200" y="68904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133;p4"/>
            <p:cNvSpPr/>
            <p:nvPr/>
          </p:nvSpPr>
          <p:spPr>
            <a:xfrm rot="5400000">
              <a:off x="11065320" y="361080"/>
              <a:ext cx="101520" cy="10080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0800"/>
                <a:gd name="textAreaBottom" fmla="*/ 101520 h 100800"/>
              </a:gdLst>
              <a:ahLst/>
              <a:rect l="textAreaLeft" t="textAreaTop" r="textAreaRight" b="textAreaBottom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1520" bIns="10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Google Shape;134;p4"/>
            <p:cNvSpPr/>
            <p:nvPr/>
          </p:nvSpPr>
          <p:spPr>
            <a:xfrm rot="5400000">
              <a:off x="11324160" y="687240"/>
              <a:ext cx="101520" cy="10080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0800"/>
                <a:gd name="textAreaBottom" fmla="*/ 101520 h 100800"/>
              </a:gdLst>
              <a:ahLst/>
              <a:rect l="textAreaLeft" t="textAreaTop" r="textAreaRight" b="textAreaBottom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1520" bIns="10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Google Shape;135;p4"/>
            <p:cNvSpPr/>
            <p:nvPr/>
          </p:nvSpPr>
          <p:spPr>
            <a:xfrm rot="5400000">
              <a:off x="11320920" y="35820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Google Shape;136;p4"/>
            <p:cNvSpPr/>
            <p:nvPr/>
          </p:nvSpPr>
          <p:spPr>
            <a:xfrm rot="5400000">
              <a:off x="11580120" y="68436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Google Shape;137;p4"/>
            <p:cNvSpPr/>
            <p:nvPr/>
          </p:nvSpPr>
          <p:spPr>
            <a:xfrm rot="5400000">
              <a:off x="11577240" y="356040"/>
              <a:ext cx="101160" cy="101160"/>
            </a:xfrm>
            <a:custGeom>
              <a:avLst/>
              <a:gdLst>
                <a:gd name="textAreaLeft" fmla="*/ 0 w 101160"/>
                <a:gd name="textAreaRight" fmla="*/ 101880 w 10116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Google Shape;138;p4"/>
            <p:cNvSpPr/>
            <p:nvPr/>
          </p:nvSpPr>
          <p:spPr>
            <a:xfrm rot="5400000">
              <a:off x="11836440" y="681840"/>
              <a:ext cx="101160" cy="101160"/>
            </a:xfrm>
            <a:custGeom>
              <a:avLst/>
              <a:gdLst>
                <a:gd name="textAreaLeft" fmla="*/ 0 w 101160"/>
                <a:gd name="textAreaRight" fmla="*/ 101880 w 10116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Google Shape;139;p4"/>
            <p:cNvSpPr/>
            <p:nvPr/>
          </p:nvSpPr>
          <p:spPr>
            <a:xfrm rot="5400000">
              <a:off x="11833200" y="35352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25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авоъгълник 7"/>
          <p:cNvSpPr/>
          <p:nvPr/>
        </p:nvSpPr>
        <p:spPr>
          <a:xfrm>
            <a:off x="411480" y="493200"/>
            <a:ext cx="53280" cy="43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60" name="Групиране 8"/>
          <p:cNvGrpSpPr/>
          <p:nvPr/>
        </p:nvGrpSpPr>
        <p:grpSpPr>
          <a:xfrm>
            <a:off x="200520" y="227160"/>
            <a:ext cx="11807640" cy="6385680"/>
            <a:chOff x="200520" y="227160"/>
            <a:chExt cx="11807640" cy="6385680"/>
          </a:xfrm>
        </p:grpSpPr>
        <p:sp>
          <p:nvSpPr>
            <p:cNvPr id="161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Google Shape;126;p4"/>
            <p:cNvSpPr/>
            <p:nvPr/>
          </p:nvSpPr>
          <p:spPr>
            <a:xfrm rot="5400000">
              <a:off x="963396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Google Shape;127;p4"/>
            <p:cNvSpPr/>
            <p:nvPr/>
          </p:nvSpPr>
          <p:spPr>
            <a:xfrm rot="5400000">
              <a:off x="1165680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Google Shape;128;p4"/>
            <p:cNvSpPr/>
            <p:nvPr/>
          </p:nvSpPr>
          <p:spPr>
            <a:xfrm rot="5400000">
              <a:off x="1150308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66" name="Google Shape;129;p4"/>
            <p:cNvGrpSpPr/>
            <p:nvPr/>
          </p:nvGrpSpPr>
          <p:grpSpPr>
            <a:xfrm>
              <a:off x="10809360" y="353520"/>
              <a:ext cx="1128240" cy="439560"/>
              <a:chOff x="10809360" y="353520"/>
              <a:chExt cx="1128240" cy="439560"/>
            </a:xfrm>
          </p:grpSpPr>
          <p:sp>
            <p:nvSpPr>
              <p:cNvPr id="167" name="Google Shape;130;p4"/>
              <p:cNvSpPr/>
              <p:nvPr/>
            </p:nvSpPr>
            <p:spPr>
              <a:xfrm rot="5400000">
                <a:off x="1081188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8" name="Google Shape;131;p4"/>
              <p:cNvSpPr/>
              <p:nvPr/>
            </p:nvSpPr>
            <p:spPr>
              <a:xfrm rot="5400000">
                <a:off x="1080900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" name="Google Shape;132;p4"/>
              <p:cNvSpPr/>
              <p:nvPr/>
            </p:nvSpPr>
            <p:spPr>
              <a:xfrm rot="5400000">
                <a:off x="1106820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" name="Google Shape;133;p4"/>
              <p:cNvSpPr/>
              <p:nvPr/>
            </p:nvSpPr>
            <p:spPr>
              <a:xfrm rot="5400000">
                <a:off x="1106532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1" name="Google Shape;134;p4"/>
              <p:cNvSpPr/>
              <p:nvPr/>
            </p:nvSpPr>
            <p:spPr>
              <a:xfrm rot="5400000">
                <a:off x="1132416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2" name="Google Shape;135;p4"/>
              <p:cNvSpPr/>
              <p:nvPr/>
            </p:nvSpPr>
            <p:spPr>
              <a:xfrm rot="5400000">
                <a:off x="1132092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3" name="Google Shape;136;p4"/>
              <p:cNvSpPr/>
              <p:nvPr/>
            </p:nvSpPr>
            <p:spPr>
              <a:xfrm rot="5400000">
                <a:off x="1158012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4" name="Google Shape;137;p4"/>
              <p:cNvSpPr/>
              <p:nvPr/>
            </p:nvSpPr>
            <p:spPr>
              <a:xfrm rot="5400000">
                <a:off x="1157724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5" name="Google Shape;138;p4"/>
              <p:cNvSpPr/>
              <p:nvPr/>
            </p:nvSpPr>
            <p:spPr>
              <a:xfrm rot="5400000">
                <a:off x="1183644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6" name="Google Shape;139;p4"/>
              <p:cNvSpPr/>
              <p:nvPr/>
            </p:nvSpPr>
            <p:spPr>
              <a:xfrm rot="5400000">
                <a:off x="1183320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авоъгълник 7"/>
          <p:cNvSpPr/>
          <p:nvPr/>
        </p:nvSpPr>
        <p:spPr>
          <a:xfrm>
            <a:off x="411480" y="493200"/>
            <a:ext cx="53280" cy="43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16" name="Групиране 8"/>
          <p:cNvGrpSpPr/>
          <p:nvPr/>
        </p:nvGrpSpPr>
        <p:grpSpPr>
          <a:xfrm>
            <a:off x="200520" y="227160"/>
            <a:ext cx="11807640" cy="6385680"/>
            <a:chOff x="200520" y="227160"/>
            <a:chExt cx="11807640" cy="6385680"/>
          </a:xfrm>
        </p:grpSpPr>
        <p:sp>
          <p:nvSpPr>
            <p:cNvPr id="217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Google Shape;126;p4"/>
            <p:cNvSpPr/>
            <p:nvPr/>
          </p:nvSpPr>
          <p:spPr>
            <a:xfrm rot="5400000">
              <a:off x="963396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Google Shape;127;p4"/>
            <p:cNvSpPr/>
            <p:nvPr/>
          </p:nvSpPr>
          <p:spPr>
            <a:xfrm rot="5400000">
              <a:off x="1165680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Google Shape;128;p4"/>
            <p:cNvSpPr/>
            <p:nvPr/>
          </p:nvSpPr>
          <p:spPr>
            <a:xfrm rot="5400000">
              <a:off x="1150308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22" name="Google Shape;129;p4"/>
            <p:cNvGrpSpPr/>
            <p:nvPr/>
          </p:nvGrpSpPr>
          <p:grpSpPr>
            <a:xfrm>
              <a:off x="10809360" y="353520"/>
              <a:ext cx="1128240" cy="439560"/>
              <a:chOff x="10809360" y="353520"/>
              <a:chExt cx="1128240" cy="439560"/>
            </a:xfrm>
          </p:grpSpPr>
          <p:sp>
            <p:nvSpPr>
              <p:cNvPr id="223" name="Google Shape;130;p4"/>
              <p:cNvSpPr/>
              <p:nvPr/>
            </p:nvSpPr>
            <p:spPr>
              <a:xfrm rot="5400000">
                <a:off x="1081188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Google Shape;131;p4"/>
              <p:cNvSpPr/>
              <p:nvPr/>
            </p:nvSpPr>
            <p:spPr>
              <a:xfrm rot="5400000">
                <a:off x="1080900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5" name="Google Shape;132;p4"/>
              <p:cNvSpPr/>
              <p:nvPr/>
            </p:nvSpPr>
            <p:spPr>
              <a:xfrm rot="5400000">
                <a:off x="1106820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6" name="Google Shape;133;p4"/>
              <p:cNvSpPr/>
              <p:nvPr/>
            </p:nvSpPr>
            <p:spPr>
              <a:xfrm rot="5400000">
                <a:off x="1106532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7" name="Google Shape;134;p4"/>
              <p:cNvSpPr/>
              <p:nvPr/>
            </p:nvSpPr>
            <p:spPr>
              <a:xfrm rot="5400000">
                <a:off x="1132416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8" name="Google Shape;135;p4"/>
              <p:cNvSpPr/>
              <p:nvPr/>
            </p:nvSpPr>
            <p:spPr>
              <a:xfrm rot="5400000">
                <a:off x="1132092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9" name="Google Shape;136;p4"/>
              <p:cNvSpPr/>
              <p:nvPr/>
            </p:nvSpPr>
            <p:spPr>
              <a:xfrm rot="5400000">
                <a:off x="1158012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0" name="Google Shape;137;p4"/>
              <p:cNvSpPr/>
              <p:nvPr/>
            </p:nvSpPr>
            <p:spPr>
              <a:xfrm rot="5400000">
                <a:off x="1157724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1" name="Google Shape;138;p4"/>
              <p:cNvSpPr/>
              <p:nvPr/>
            </p:nvSpPr>
            <p:spPr>
              <a:xfrm rot="5400000">
                <a:off x="1183644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2" name="Google Shape;139;p4"/>
              <p:cNvSpPr/>
              <p:nvPr/>
            </p:nvSpPr>
            <p:spPr>
              <a:xfrm rot="5400000">
                <a:off x="1183320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авоъгълник 7"/>
          <p:cNvSpPr/>
          <p:nvPr/>
        </p:nvSpPr>
        <p:spPr>
          <a:xfrm>
            <a:off x="411480" y="493200"/>
            <a:ext cx="53280" cy="1439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72" name="Групиране 9"/>
          <p:cNvGrpSpPr/>
          <p:nvPr/>
        </p:nvGrpSpPr>
        <p:grpSpPr>
          <a:xfrm>
            <a:off x="200520" y="227160"/>
            <a:ext cx="11807640" cy="6385680"/>
            <a:chOff x="200520" y="227160"/>
            <a:chExt cx="11807640" cy="6385680"/>
          </a:xfrm>
        </p:grpSpPr>
        <p:sp>
          <p:nvSpPr>
            <p:cNvPr id="273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Google Shape;126;p4"/>
            <p:cNvSpPr/>
            <p:nvPr/>
          </p:nvSpPr>
          <p:spPr>
            <a:xfrm rot="5400000">
              <a:off x="963396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127;p4"/>
            <p:cNvSpPr/>
            <p:nvPr/>
          </p:nvSpPr>
          <p:spPr>
            <a:xfrm rot="5400000">
              <a:off x="1165680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128;p4"/>
            <p:cNvSpPr/>
            <p:nvPr/>
          </p:nvSpPr>
          <p:spPr>
            <a:xfrm rot="5400000">
              <a:off x="1150308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78" name="Google Shape;129;p4"/>
            <p:cNvGrpSpPr/>
            <p:nvPr/>
          </p:nvGrpSpPr>
          <p:grpSpPr>
            <a:xfrm>
              <a:off x="10809360" y="353520"/>
              <a:ext cx="1128240" cy="439560"/>
              <a:chOff x="10809360" y="353520"/>
              <a:chExt cx="1128240" cy="439560"/>
            </a:xfrm>
          </p:grpSpPr>
          <p:sp>
            <p:nvSpPr>
              <p:cNvPr id="279" name="Google Shape;130;p4"/>
              <p:cNvSpPr/>
              <p:nvPr/>
            </p:nvSpPr>
            <p:spPr>
              <a:xfrm rot="5400000">
                <a:off x="1081188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0" name="Google Shape;131;p4"/>
              <p:cNvSpPr/>
              <p:nvPr/>
            </p:nvSpPr>
            <p:spPr>
              <a:xfrm rot="5400000">
                <a:off x="1080900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1" name="Google Shape;132;p4"/>
              <p:cNvSpPr/>
              <p:nvPr/>
            </p:nvSpPr>
            <p:spPr>
              <a:xfrm rot="5400000">
                <a:off x="1106820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2" name="Google Shape;133;p4"/>
              <p:cNvSpPr/>
              <p:nvPr/>
            </p:nvSpPr>
            <p:spPr>
              <a:xfrm rot="5400000">
                <a:off x="1106532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3" name="Google Shape;134;p4"/>
              <p:cNvSpPr/>
              <p:nvPr/>
            </p:nvSpPr>
            <p:spPr>
              <a:xfrm rot="5400000">
                <a:off x="1132416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4" name="Google Shape;135;p4"/>
              <p:cNvSpPr/>
              <p:nvPr/>
            </p:nvSpPr>
            <p:spPr>
              <a:xfrm rot="5400000">
                <a:off x="1132092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5" name="Google Shape;136;p4"/>
              <p:cNvSpPr/>
              <p:nvPr/>
            </p:nvSpPr>
            <p:spPr>
              <a:xfrm rot="5400000">
                <a:off x="1158012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6" name="Google Shape;137;p4"/>
              <p:cNvSpPr/>
              <p:nvPr/>
            </p:nvSpPr>
            <p:spPr>
              <a:xfrm rot="5400000">
                <a:off x="1157724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7" name="Google Shape;138;p4"/>
              <p:cNvSpPr/>
              <p:nvPr/>
            </p:nvSpPr>
            <p:spPr>
              <a:xfrm rot="5400000">
                <a:off x="1183644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8" name="Google Shape;139;p4"/>
              <p:cNvSpPr/>
              <p:nvPr/>
            </p:nvSpPr>
            <p:spPr>
              <a:xfrm rot="5400000">
                <a:off x="1183320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Групиране 7"/>
          <p:cNvGrpSpPr/>
          <p:nvPr/>
        </p:nvGrpSpPr>
        <p:grpSpPr>
          <a:xfrm>
            <a:off x="9039600" y="146880"/>
            <a:ext cx="2966400" cy="2564640"/>
            <a:chOff x="9039600" y="146880"/>
            <a:chExt cx="2966400" cy="2564640"/>
          </a:xfrm>
        </p:grpSpPr>
        <p:sp>
          <p:nvSpPr>
            <p:cNvPr id="328" name="Google Shape;13;p2"/>
            <p:cNvSpPr/>
            <p:nvPr/>
          </p:nvSpPr>
          <p:spPr>
            <a:xfrm rot="7106400">
              <a:off x="9998280" y="214560"/>
              <a:ext cx="376920" cy="37332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73320"/>
                <a:gd name="textAreaBottom" fmla="*/ 374040 h 37332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Google Shape;17;p2"/>
            <p:cNvSpPr/>
            <p:nvPr/>
          </p:nvSpPr>
          <p:spPr>
            <a:xfrm rot="5400000">
              <a:off x="11343240" y="2048760"/>
              <a:ext cx="662760" cy="662760"/>
            </a:xfrm>
            <a:custGeom>
              <a:avLst/>
              <a:gdLst>
                <a:gd name="textAreaLeft" fmla="*/ 0 w 662760"/>
                <a:gd name="textAreaRight" fmla="*/ 663480 w 662760"/>
                <a:gd name="textAreaTop" fmla="*/ 0 h 662760"/>
                <a:gd name="textAreaBottom" fmla="*/ 663480 h 66276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Google Shape;18;p2"/>
            <p:cNvSpPr/>
            <p:nvPr/>
          </p:nvSpPr>
          <p:spPr>
            <a:xfrm rot="5400000">
              <a:off x="9039240" y="284760"/>
              <a:ext cx="451080" cy="450720"/>
            </a:xfrm>
            <a:custGeom>
              <a:avLst/>
              <a:gdLst>
                <a:gd name="textAreaLeft" fmla="*/ 0 w 451080"/>
                <a:gd name="textAreaRight" fmla="*/ 451800 w 451080"/>
                <a:gd name="textAreaTop" fmla="*/ 0 h 450720"/>
                <a:gd name="textAreaBottom" fmla="*/ 451440 h 4507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Google Shape;21;p2"/>
            <p:cNvSpPr/>
            <p:nvPr/>
          </p:nvSpPr>
          <p:spPr>
            <a:xfrm rot="5400000">
              <a:off x="10200960" y="957240"/>
              <a:ext cx="230040" cy="230040"/>
            </a:xfrm>
            <a:custGeom>
              <a:avLst/>
              <a:gdLst>
                <a:gd name="textAreaLeft" fmla="*/ 0 w 230040"/>
                <a:gd name="textAreaRight" fmla="*/ 230760 w 230040"/>
                <a:gd name="textAreaTop" fmla="*/ 0 h 230040"/>
                <a:gd name="textAreaBottom" fmla="*/ 230760 h 23004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1120" bIns="23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32" name="Google Shape;24;p2"/>
            <p:cNvGrpSpPr/>
            <p:nvPr/>
          </p:nvGrpSpPr>
          <p:grpSpPr>
            <a:xfrm>
              <a:off x="10748880" y="244800"/>
              <a:ext cx="1190160" cy="1405440"/>
              <a:chOff x="10748880" y="244800"/>
              <a:chExt cx="1190160" cy="1405440"/>
            </a:xfrm>
          </p:grpSpPr>
          <p:sp>
            <p:nvSpPr>
              <p:cNvPr id="333" name="Google Shape;25;p2"/>
              <p:cNvSpPr/>
              <p:nvPr/>
            </p:nvSpPr>
            <p:spPr>
              <a:xfrm rot="5400000">
                <a:off x="11830680" y="244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4" name="Google Shape;26;p2"/>
              <p:cNvSpPr/>
              <p:nvPr/>
            </p:nvSpPr>
            <p:spPr>
              <a:xfrm rot="5400000">
                <a:off x="11831040" y="5702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5" name="Google Shape;27;p2"/>
              <p:cNvSpPr/>
              <p:nvPr/>
            </p:nvSpPr>
            <p:spPr>
              <a:xfrm rot="5400000">
                <a:off x="11831400" y="893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6" name="Google Shape;28;p2"/>
              <p:cNvSpPr/>
              <p:nvPr/>
            </p:nvSpPr>
            <p:spPr>
              <a:xfrm rot="5400000">
                <a:off x="11831760" y="12168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7" name="Google Shape;29;p2"/>
              <p:cNvSpPr/>
              <p:nvPr/>
            </p:nvSpPr>
            <p:spPr>
              <a:xfrm rot="5400000">
                <a:off x="11832120" y="1542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8" name="Google Shape;30;p2"/>
              <p:cNvSpPr/>
              <p:nvPr/>
            </p:nvSpPr>
            <p:spPr>
              <a:xfrm rot="5400000">
                <a:off x="11560320" y="245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9" name="Google Shape;31;p2"/>
              <p:cNvSpPr/>
              <p:nvPr/>
            </p:nvSpPr>
            <p:spPr>
              <a:xfrm rot="5400000">
                <a:off x="11560320" y="570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0" name="Google Shape;32;p2"/>
              <p:cNvSpPr/>
              <p:nvPr/>
            </p:nvSpPr>
            <p:spPr>
              <a:xfrm rot="5400000">
                <a:off x="11560680" y="893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1" name="Google Shape;33;p2"/>
              <p:cNvSpPr/>
              <p:nvPr/>
            </p:nvSpPr>
            <p:spPr>
              <a:xfrm rot="5400000">
                <a:off x="11561760" y="1217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2" name="Google Shape;34;p2"/>
              <p:cNvSpPr/>
              <p:nvPr/>
            </p:nvSpPr>
            <p:spPr>
              <a:xfrm rot="5400000">
                <a:off x="1156140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3" name="Google Shape;35;p2"/>
              <p:cNvSpPr/>
              <p:nvPr/>
            </p:nvSpPr>
            <p:spPr>
              <a:xfrm rot="5400000">
                <a:off x="11289240" y="2455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4" name="Google Shape;36;p2"/>
              <p:cNvSpPr/>
              <p:nvPr/>
            </p:nvSpPr>
            <p:spPr>
              <a:xfrm rot="5400000">
                <a:off x="11289960" y="570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5" name="Google Shape;37;p2"/>
              <p:cNvSpPr/>
              <p:nvPr/>
            </p:nvSpPr>
            <p:spPr>
              <a:xfrm rot="5400000">
                <a:off x="11290320" y="894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6" name="Google Shape;38;p2"/>
              <p:cNvSpPr/>
              <p:nvPr/>
            </p:nvSpPr>
            <p:spPr>
              <a:xfrm rot="5400000">
                <a:off x="11290680" y="12171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7" name="Google Shape;39;p2"/>
              <p:cNvSpPr/>
              <p:nvPr/>
            </p:nvSpPr>
            <p:spPr>
              <a:xfrm rot="5400000">
                <a:off x="1129104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8" name="Google Shape;40;p2"/>
              <p:cNvSpPr/>
              <p:nvPr/>
            </p:nvSpPr>
            <p:spPr>
              <a:xfrm rot="5400000">
                <a:off x="11018880" y="2458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9" name="Google Shape;41;p2"/>
              <p:cNvSpPr/>
              <p:nvPr/>
            </p:nvSpPr>
            <p:spPr>
              <a:xfrm rot="5400000">
                <a:off x="11019600" y="571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0" name="Google Shape;42;p2"/>
              <p:cNvSpPr/>
              <p:nvPr/>
            </p:nvSpPr>
            <p:spPr>
              <a:xfrm rot="5400000">
                <a:off x="1101996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1" name="Google Shape;43;p2"/>
              <p:cNvSpPr/>
              <p:nvPr/>
            </p:nvSpPr>
            <p:spPr>
              <a:xfrm rot="5400000">
                <a:off x="11020320" y="12175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2" name="Google Shape;44;p2"/>
              <p:cNvSpPr/>
              <p:nvPr/>
            </p:nvSpPr>
            <p:spPr>
              <a:xfrm rot="5400000">
                <a:off x="1102068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3" name="Google Shape;45;p2"/>
              <p:cNvSpPr/>
              <p:nvPr/>
            </p:nvSpPr>
            <p:spPr>
              <a:xfrm rot="5400000">
                <a:off x="10748520" y="246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4" name="Google Shape;46;p2"/>
              <p:cNvSpPr/>
              <p:nvPr/>
            </p:nvSpPr>
            <p:spPr>
              <a:xfrm rot="5400000">
                <a:off x="10749240" y="571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5" name="Google Shape;47;p2"/>
              <p:cNvSpPr/>
              <p:nvPr/>
            </p:nvSpPr>
            <p:spPr>
              <a:xfrm rot="5400000">
                <a:off x="1074924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6" name="Google Shape;48;p2"/>
              <p:cNvSpPr/>
              <p:nvPr/>
            </p:nvSpPr>
            <p:spPr>
              <a:xfrm rot="5400000">
                <a:off x="10749960" y="1217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7" name="Google Shape;49;p2"/>
              <p:cNvSpPr/>
              <p:nvPr/>
            </p:nvSpPr>
            <p:spPr>
              <a:xfrm rot="5400000">
                <a:off x="1074996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58" name="Групиране 38"/>
          <p:cNvGrpSpPr/>
          <p:nvPr/>
        </p:nvGrpSpPr>
        <p:grpSpPr>
          <a:xfrm>
            <a:off x="324360" y="3390480"/>
            <a:ext cx="3029040" cy="3207240"/>
            <a:chOff x="324360" y="3390480"/>
            <a:chExt cx="3029040" cy="3207240"/>
          </a:xfrm>
        </p:grpSpPr>
        <p:sp>
          <p:nvSpPr>
            <p:cNvPr id="359" name="Google Shape;12;p2"/>
            <p:cNvSpPr/>
            <p:nvPr/>
          </p:nvSpPr>
          <p:spPr>
            <a:xfrm rot="5400000">
              <a:off x="2879280" y="6123600"/>
              <a:ext cx="476280" cy="471600"/>
            </a:xfrm>
            <a:custGeom>
              <a:avLst/>
              <a:gdLst>
                <a:gd name="textAreaLeft" fmla="*/ 0 w 476280"/>
                <a:gd name="textAreaRight" fmla="*/ 477000 w 476280"/>
                <a:gd name="textAreaTop" fmla="*/ 0 h 471600"/>
                <a:gd name="textAreaBottom" fmla="*/ 472320 h 4716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gdLst>
                <a:gd name="textAreaLeft" fmla="*/ 0 w 627480"/>
                <a:gd name="textAreaRight" fmla="*/ 628200 w 627480"/>
                <a:gd name="textAreaTop" fmla="*/ 0 h 621000"/>
                <a:gd name="textAreaBottom" fmla="*/ 621720 h 62100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gdLst>
                <a:gd name="textAreaLeft" fmla="*/ 0 w 306720"/>
                <a:gd name="textAreaRight" fmla="*/ 307440 w 30672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Google Shape;22;p2"/>
            <p:cNvSpPr/>
            <p:nvPr/>
          </p:nvSpPr>
          <p:spPr>
            <a:xfrm rot="5400000">
              <a:off x="1771920" y="5590080"/>
              <a:ext cx="930960" cy="931320"/>
            </a:xfrm>
            <a:custGeom>
              <a:avLst/>
              <a:gdLst>
                <a:gd name="textAreaLeft" fmla="*/ 0 w 930960"/>
                <a:gd name="textAreaRight" fmla="*/ 931680 w 930960"/>
                <a:gd name="textAreaTop" fmla="*/ 0 h 931320"/>
                <a:gd name="textAreaBottom" fmla="*/ 932040 h 93132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64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365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6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7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8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9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0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1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2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3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4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5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6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7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8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9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0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1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2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3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4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5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6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7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8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9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3569760" y="3849480"/>
            <a:ext cx="302724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Чеменёв Даниил 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2023-ФГиИБ-ИСиТ-2б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title"/>
          </p:nvPr>
        </p:nvSpPr>
        <p:spPr>
          <a:xfrm>
            <a:off x="3569760" y="2633400"/>
            <a:ext cx="7772040" cy="100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pc="-1" strike="noStrike">
                <a:solidFill>
                  <a:srgbClr val="ffffff"/>
                </a:solidFill>
                <a:latin typeface="Gill Sans MT"/>
              </a:rPr>
              <a:t>Терминал охранника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dt" idx="6"/>
          </p:nvPr>
        </p:nvSpPr>
        <p:spPr>
          <a:xfrm>
            <a:off x="3580920" y="20570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21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12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2023</a:t>
            </a:r>
            <a:endParaRPr b="0" lang="ru-RU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ftr" idx="7"/>
          </p:nvPr>
        </p:nvSpPr>
        <p:spPr>
          <a:xfrm>
            <a:off x="377280" y="4392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v.01</a:t>
            </a:r>
            <a:endParaRPr b="0" lang="ru-R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54040" y="365040"/>
            <a:ext cx="7949160" cy="85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ill Sans MT"/>
              </a:rPr>
              <a:t>Цели и Задачи приложения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554040" y="1877760"/>
            <a:ext cx="4632480" cy="16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Цели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Создание терминала охранника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6199920" y="1877760"/>
            <a:ext cx="3400200" cy="179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Задачи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сделать терминал охранника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сделать удобный интерфейс приложения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разработка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desktop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приложения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Научиться работать с библиотеками Python (PyQt6 и SQLite)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82200" y="1146240"/>
            <a:ext cx="6805800" cy="21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6600" spc="-1" strike="noStrike">
                <a:solidFill>
                  <a:srgbClr val="ffffff"/>
                </a:solidFill>
                <a:latin typeface="Gill Sans MT"/>
              </a:rPr>
              <a:t>Необходимость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682920" y="2937600"/>
            <a:ext cx="5763240" cy="84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Необходимость использования такого приложения заключается в том, чтобы улучшить охранную систему организаций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82200" y="640080"/>
            <a:ext cx="5763960" cy="53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4" name="Изображение 7" descr=""/>
          <p:cNvPicPr/>
          <p:nvPr/>
        </p:nvPicPr>
        <p:blipFill>
          <a:blip r:embed="rId1"/>
          <a:stretch/>
        </p:blipFill>
        <p:spPr>
          <a:xfrm>
            <a:off x="7380720" y="1820520"/>
            <a:ext cx="4674240" cy="334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47360" y="711720"/>
            <a:ext cx="5763240" cy="1700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rgbClr val="ffffff"/>
                </a:solidFill>
                <a:latin typeface="Gill Sans MT"/>
              </a:rPr>
              <a:t>Преимущества терминала охранника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747360" y="2503800"/>
            <a:ext cx="5763240" cy="17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Удобный интерфейс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Возможность упростить задачи охранника, при этом улучшив безопасность организации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Прост в использовании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8566920" y="1856880"/>
            <a:ext cx="5763960" cy="55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Изображение 4" descr=""/>
          <p:cNvPicPr/>
          <p:nvPr/>
        </p:nvPicPr>
        <p:blipFill>
          <a:blip r:embed="rId1"/>
          <a:stretch/>
        </p:blipFill>
        <p:spPr>
          <a:xfrm>
            <a:off x="9753840" y="711720"/>
            <a:ext cx="2319120" cy="4301640"/>
          </a:xfrm>
          <a:prstGeom prst="rect">
            <a:avLst/>
          </a:prstGeom>
          <a:ln w="0">
            <a:noFill/>
          </a:ln>
        </p:spPr>
      </p:pic>
      <p:pic>
        <p:nvPicPr>
          <p:cNvPr id="449" name="Изображение 5" descr=""/>
          <p:cNvPicPr/>
          <p:nvPr/>
        </p:nvPicPr>
        <p:blipFill>
          <a:blip r:embed="rId2"/>
          <a:stretch/>
        </p:blipFill>
        <p:spPr>
          <a:xfrm>
            <a:off x="7206480" y="711720"/>
            <a:ext cx="2289960" cy="25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480" cy="81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502591"/>
                </a:solidFill>
                <a:latin typeface="Gill Sans MT"/>
              </a:rPr>
              <a:t>Архитектура и технические решения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480" cy="53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682200" y="2354040"/>
            <a:ext cx="6550200" cy="180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2"/>
                </a:solidFill>
                <a:latin typeface="Arial"/>
              </a:rPr>
              <a:t>SQLite3 — это консольная утилита для работы с SQLite от разработчиков СУБД.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accent2"/>
                </a:solidFill>
                <a:latin typeface="Arial"/>
              </a:rPr>
              <a:t>SQL — это язык программирования, который очень напоминает английский, но предназначен для программ управления базами данных. SQL используется в каждом запросе в Access.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7232760" y="1543320"/>
            <a:ext cx="3133440" cy="2088360"/>
          </a:xfrm>
          <a:prstGeom prst="rect">
            <a:avLst/>
          </a:prstGeom>
          <a:ln w="0">
            <a:noFill/>
          </a:ln>
        </p:spPr>
      </p:pic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6524640" y="3943800"/>
            <a:ext cx="4012560" cy="22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480" cy="81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502591"/>
                </a:solidFill>
                <a:latin typeface="Gill Sans MT"/>
              </a:rPr>
              <a:t>Итоги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480" cy="53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682200" y="2018160"/>
            <a:ext cx="6550200" cy="40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808080"/>
                </a:solidFill>
                <a:latin typeface="Arial"/>
              </a:rPr>
              <a:t>Созданное приложение решает все ранние поставленные задачи. В будущем приложение может улучшить охранную систему организаций. В будущем приложение станет основой новой более современной охранной системы.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808080"/>
                </a:solidFill>
                <a:latin typeface="Arial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829440" y="3379320"/>
            <a:ext cx="3234240" cy="215244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tretch/>
        </p:blipFill>
        <p:spPr>
          <a:xfrm>
            <a:off x="7232040" y="930960"/>
            <a:ext cx="3912120" cy="391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000" cy="102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Thank</a:t>
            </a:r>
            <a:r>
              <a:rPr b="1" lang="en-US" sz="4800" spc="-1" strike="noStrike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 You!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3029040" y="4150800"/>
            <a:ext cx="6133320" cy="5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Have a nice day </a:t>
            </a:r>
            <a:r>
              <a:rPr b="0" lang="en-US" sz="2000" spc="-1" strike="noStrike">
                <a:solidFill>
                  <a:schemeClr val="accent5">
                    <a:lumMod val="75000"/>
                  </a:schemeClr>
                </a:solidFill>
                <a:latin typeface="Wingdings"/>
              </a:rPr>
              <a:t>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LibreOffice/7.4.3.2$Windows_X86_64 LibreOffice_project/1048a8393ae2eeec98dff31b5c133c5f1d08b890</Application>
  <AppVersion>15.0000</AppVersion>
  <Words>270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2020-11-27T09:24:16Z</dcterms:created>
  <dc:creator>Диана</dc:creator>
  <dc:description/>
  <dc:language>ru-RU</dc:language>
  <cp:lastModifiedBy/>
  <dcterms:modified xsi:type="dcterms:W3CDTF">2023-12-22T21:53:16Z</dcterms:modified>
  <cp:revision>4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