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970" r:id="rId3"/>
    <p:sldId id="1006" r:id="rId4"/>
    <p:sldId id="1007" r:id="rId5"/>
    <p:sldId id="971" r:id="rId6"/>
    <p:sldId id="1003" r:id="rId7"/>
    <p:sldId id="973" r:id="rId8"/>
    <p:sldId id="1020" r:id="rId9"/>
    <p:sldId id="1021" r:id="rId10"/>
    <p:sldId id="1010" r:id="rId11"/>
    <p:sldId id="974" r:id="rId12"/>
    <p:sldId id="1004" r:id="rId13"/>
    <p:sldId id="1008" r:id="rId14"/>
    <p:sldId id="1022" r:id="rId15"/>
    <p:sldId id="1023" r:id="rId16"/>
    <p:sldId id="1011" r:id="rId17"/>
    <p:sldId id="1015" r:id="rId18"/>
    <p:sldId id="979" r:id="rId19"/>
    <p:sldId id="980" r:id="rId20"/>
    <p:sldId id="1016" r:id="rId21"/>
    <p:sldId id="981" r:id="rId22"/>
    <p:sldId id="982" r:id="rId23"/>
    <p:sldId id="983" r:id="rId24"/>
    <p:sldId id="985" r:id="rId25"/>
    <p:sldId id="1017" r:id="rId26"/>
    <p:sldId id="986" r:id="rId27"/>
    <p:sldId id="987" r:id="rId28"/>
    <p:sldId id="1018" r:id="rId29"/>
    <p:sldId id="988" r:id="rId30"/>
    <p:sldId id="1019" r:id="rId31"/>
    <p:sldId id="989" r:id="rId32"/>
    <p:sldId id="990" r:id="rId33"/>
    <p:sldId id="991" r:id="rId34"/>
    <p:sldId id="992" r:id="rId35"/>
    <p:sldId id="993" r:id="rId36"/>
    <p:sldId id="994" r:id="rId37"/>
    <p:sldId id="995" r:id="rId38"/>
    <p:sldId id="996" r:id="rId39"/>
    <p:sldId id="997" r:id="rId40"/>
    <p:sldId id="9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82" d="100"/>
          <a:sy n="82" d="100"/>
        </p:scale>
        <p:origin x="90" y="3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9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6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5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7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5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6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9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9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6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8978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имен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Вопросы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какой здесь порядок выполнения?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{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37;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полей класс может определять для хранения данных константы. В отличие от полей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их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устанавливается один раз непосредственно при их объявлении и впоследствии не может быть изменено. Кроме того, константы хранят некоторые данные, которые относятся не к одному объекту, а ко всему классу в целом. И для обращения к константам применяется не имя объекта, а имя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.type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err="1" smtClean="0">
                <a:latin typeface="Cascadia Mono" panose="020B0609020000020004" pitchFamily="49" charset="0"/>
              </a:rPr>
              <a:t>.type</a:t>
            </a:r>
            <a:r>
              <a:rPr lang="ru-RU" sz="2400" dirty="0" smtClean="0"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!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Ошибка: изменить константу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"Person"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{type}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Поля для чтения и модификатор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readonly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полям можно присвоить значение либо при непосредственно при их объявлении, либо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//tom.name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// !Ошибка: нельзя изменить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//this.name =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Перегрузка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метода – создание нескольких методов с одинаковым названием, но разными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аргументами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возможно только внутри класса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Calculator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вещественных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целых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методов может быть любым, не может быть двух методов с одинаковыми аргументами.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Должен отличаться тип аргументов, их количество или порядок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82550" y="40444"/>
            <a:ext cx="12026900" cy="659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 перегрузки метода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Deposit</a:t>
            </a:r>
            <a:endParaRPr lang="ru-RU" sz="2400" b="1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BankAccount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Продолжение на следующем слайде...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82550" y="40444"/>
            <a:ext cx="120269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рублей. Описание: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рублей.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"+</a:t>
            </a:r>
            <a:endParaRPr lang="ru-RU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Описание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Категория: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GetBalance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 =&gt; 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//Конструкторов </a:t>
            </a:r>
            <a:r>
              <a:rPr lang="ru-RU" sz="2400" b="1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может быть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несколько</a:t>
            </a:r>
            <a:endParaRPr lang="en-US" sz="2400" b="1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698" y="0"/>
            <a:ext cx="11694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1-ого 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//вызов 2-ого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3-его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представляет ссылку на текущий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класса. 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name}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Возраст: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7730" y="135082"/>
            <a:ext cx="1138707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Цепочка вызова конструкторов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 </a:t>
            </a:r>
            <a:r>
              <a:rPr lang="ru-RU" sz="2400" b="1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, передавая нужные значения для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797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это описание структуры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данных, которая объединяет в себе значения (поля) и действия (методы и другие функции-члены).</a:t>
            </a:r>
          </a:p>
          <a:p>
            <a:pPr indent="717550" algn="just">
              <a:lnSpc>
                <a:spcPct val="12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Описанием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 является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представляет экземпляр этого класса. Можно еще провести следующую аналогию. У нас у всех есть некоторое представление о человеке, у которого есть имя, возраст, какие-то другие характеристики. То есть некоторый шаблон - этот шаблон можно назвать классом. Конкретное воплощение этого шаблона может отличаться, например, одни люди имеют одно имя, другие - другое имя. И реально существующий человек (фактически экземпляр данного класса) будет представлять объект этого класса.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591" y="5208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название_класса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591" y="51786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7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18)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18)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3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699" y="0"/>
            <a:ext cx="116425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объектов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инициализации объектов классов можно применять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Инициализаторы представляют передачу в фигурных скобках значений доступным полям и свойствам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31 };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new() { name = "Tom", age = 31 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31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инициализатора мы можем установить значения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только доступных из вне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 полей и свойств объекта. Например, в примере выше поля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 модификатор доступа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они доступны из любой части программы.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031" y="0"/>
            <a:ext cx="119859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удобно применять, когда поле или свойство класса представляет другой класс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company = {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 };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tom.Print();          </a:t>
            </a:r>
            <a:r>
              <a:rPr lang="nn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Tom  Компания: Microsoft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Компания: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company.title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2229" y="1780563"/>
            <a:ext cx="6879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8941" y="117693"/>
            <a:ext cx="1175841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</a:rPr>
              <a:t>Деконструкторы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latin typeface="Bookman Old Style" panose="02050604050505020204" pitchFamily="18" charset="0"/>
              </a:rPr>
              <a:t>Деконструкторы</a:t>
            </a:r>
            <a:r>
              <a:rPr lang="ru-RU" sz="2400" dirty="0">
                <a:latin typeface="Bookman Old Style" panose="02050604050505020204" pitchFamily="18" charset="0"/>
              </a:rPr>
              <a:t> (не путать с деструкторами) позволяют выполнить декомпозицию объекта на отдельные части.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3183" y="218941"/>
            <a:ext cx="119988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33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Если хотим получить только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age: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(_,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33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4495" y="654356"/>
            <a:ext cx="116030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являются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структуры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структуры применяется ключевое 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имя_структуры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элементы 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и классы, структуры могут хранить состояние в виде полей (переменных) и определять поведение в виде методов. Например, добавим в структуру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пару полей и метод: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объекта структуры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с помощью конструктора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использования структуры ее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</a:t>
            </a:r>
            <a:r>
              <a:rPr lang="ru-RU" sz="2400" dirty="0">
                <a:latin typeface="Bookman Old Style" panose="02050604050505020204" pitchFamily="18" charset="0"/>
              </a:rPr>
              <a:t>инициализировать. Для инициализации создания объектов структуры, как и в случае с классами, применяется вызов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конструктора </a:t>
            </a:r>
            <a:r>
              <a:rPr lang="ru-RU" sz="2400" dirty="0">
                <a:latin typeface="Bookman Old Style" panose="02050604050505020204" pitchFamily="18" charset="0"/>
              </a:rPr>
              <a:t>с оператором 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. Даже если в коде </a:t>
            </a:r>
            <a:r>
              <a:rPr lang="ru-RU" sz="2400" dirty="0" smtClean="0">
                <a:latin typeface="Bookman Old Style" panose="02050604050505020204" pitchFamily="18" charset="0"/>
              </a:rPr>
              <a:t>структуры </a:t>
            </a:r>
            <a:r>
              <a:rPr lang="ru-RU" sz="2400" dirty="0">
                <a:latin typeface="Bookman Old Style" panose="02050604050505020204" pitchFamily="18" charset="0"/>
              </a:rPr>
              <a:t>не определено ни одного конструктора, тем не менее имеет как минимум один конструктор - конструктор по умолчанию, который генерируется компилятором. Этот конструктор не принимает параметров и создает объект структуры со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8549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изменяем значение по умолчанию в поле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9092" y="270456"/>
            <a:ext cx="114257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Непосредственная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все поля структуры доступны (как в случае с полями структуры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имеют модификатор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структуру можно инициализировать без вызова конструктора. В этом случае необходимо присвоить значения всем полям структуры перед получением значений полей и обращением к методам структуры.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3268" y="0"/>
            <a:ext cx="11603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класса 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классы помещаются в отдельные файлы. Нередко для одного класса предназначен один файл.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по умолчанию встроенные шаблоны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добвления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80826" b="70976"/>
          <a:stretch/>
        </p:blipFill>
        <p:spPr>
          <a:xfrm>
            <a:off x="73268" y="1507232"/>
            <a:ext cx="4452910" cy="2385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41436" r="52766" b="37940"/>
          <a:stretch/>
        </p:blipFill>
        <p:spPr>
          <a:xfrm>
            <a:off x="4349498" y="2384423"/>
            <a:ext cx="4639624" cy="2544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42162" b="45355"/>
          <a:stretch/>
        </p:blipFill>
        <p:spPr>
          <a:xfrm>
            <a:off x="0" y="4890326"/>
            <a:ext cx="6891406" cy="1584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85952" r="4063"/>
          <a:stretch/>
        </p:blipFill>
        <p:spPr>
          <a:xfrm>
            <a:off x="6891406" y="4929292"/>
            <a:ext cx="5300594" cy="1530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47213" y="645998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ИЛИ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6213" y="244699"/>
            <a:ext cx="115416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не вызываем конструктор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3183" y="0"/>
            <a:ext cx="1183568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 по умолчанию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начиная с версии C# 10, мы можем напрямую инициализировать поля структуры при их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определении: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 значениями по умолчанию - доступна с C#10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304" y="0"/>
            <a:ext cx="1182280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 структуры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и класс, структура может определять конструкторы. Однако, если в структуре определяется конструктор, то в нем обязательно надо инициализировать все поля структуры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335" y="347729"/>
            <a:ext cx="115029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Инициализатор структуры</a:t>
            </a:r>
          </a:p>
          <a:p>
            <a:pPr indent="717550" algn="just"/>
            <a:r>
              <a:rPr lang="ru-RU" sz="2400" dirty="0">
                <a:latin typeface="Bookman Old Style" panose="02050604050505020204" pitchFamily="18" charset="0"/>
              </a:rPr>
              <a:t>Также, как и для класса, можно использовать инициализатор для создания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335" y="231819"/>
            <a:ext cx="116940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Копирование структуры с помощью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нам необходимо скопировать в один объект структуры значения из другого с небольшими изменениями, то мы можем использовать оператор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tom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Представление в памяти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6866" r="5095" b="7921"/>
          <a:stretch/>
        </p:blipFill>
        <p:spPr>
          <a:xfrm>
            <a:off x="5448300" y="2465444"/>
            <a:ext cx="6743700" cy="43925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57576" y="654356"/>
            <a:ext cx="119344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state1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- структура, ее данные размещены в стеке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Country country1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Country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Country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класс, в стек помещается ссылка на адрес в хипе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 в хипе располагаются все данные объекта country1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Country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76707" y="677647"/>
            <a:ext cx="1143858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определяемые классы и другие типы в .NET не существуют сами по себе, а заключаются в специальные контейнеры -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имен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Пространства имен позволяют организовать код программы в логические блоки,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объединить и отделить от остального кода некоторую функциональность, которая связана некоторой общей идеей или которая выполняет определенную задачу.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пространства имен применяется ключевое слово 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namespace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после которого идет название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имя_пространства_имен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пространства 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0456" y="283335"/>
            <a:ext cx="119215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Попробуем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использовать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 -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Visual Studio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не видит класс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96213" y="0"/>
            <a:ext cx="115909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на первой строке мы столкнемся с ошибкой, так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может найти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Чтобы все-таки обратиться к классу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необходимо использовать полное имя этого класса с учетом пространства 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Base.Person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0152" y="0"/>
            <a:ext cx="1199881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Подключение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полное имя класса с учетом пространства имен добавляет в код избыточность - особенно, если пространство имен содержит множество классов, которые мы хотим использовать. И чтобы не писать полное имя класса, мы можем просто подключить пространство имен с помощью директивы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подключение пространства имен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Base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4002" cy="6108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83" y="-1"/>
            <a:ext cx="4291517" cy="39370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3335" y="218941"/>
            <a:ext cx="11681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Вложенные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 пространства имен могут содержать другие.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OrganisationTypes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Поля и методы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может хранить некоторые данные. Для хранения данных в классе применяются </a:t>
            </a:r>
            <a:r>
              <a:rPr lang="ru-RU" sz="2400" b="1" dirty="0">
                <a:latin typeface="Bookman Old Style" panose="02050604050505020204" pitchFamily="18" charset="0"/>
              </a:rPr>
              <a:t>поля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Поле </a:t>
            </a:r>
            <a:r>
              <a:rPr lang="ru-RU" sz="2400" b="1" dirty="0">
                <a:latin typeface="Bookman Old Style" panose="02050604050505020204" pitchFamily="18" charset="0"/>
              </a:rPr>
              <a:t>класса </a:t>
            </a:r>
            <a:r>
              <a:rPr lang="ru-RU" sz="2400" dirty="0">
                <a:latin typeface="Bookman Old Style" panose="02050604050505020204" pitchFamily="18" charset="0"/>
              </a:rPr>
              <a:t>- это переменные, определенные на уровне класса.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класс может определять некоторое поведение или выполняемые действия. Для определения поведения в классе применяются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67426" y="360609"/>
            <a:ext cx="11719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отличие от переменных, определенных в методах, поля класса могут иметь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</a:t>
            </a:r>
            <a:r>
              <a:rPr lang="ru-RU" sz="2400" dirty="0">
                <a:latin typeface="Bookman Old Style" panose="02050604050505020204" pitchFamily="18" charset="0"/>
              </a:rPr>
              <a:t>, которые указываются перед полем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3508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Обращение к функциональности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Получаем значение полей 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переменные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Undefined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tom.name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устанавливаем новые значения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обращаемся к методу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Print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объекта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После определения класса мы можем создавать его объекты. Для создания объекта применяются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это специальный метод, который вызывается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создании нового объекта класса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выполняет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инициализацию объекта.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конструктора совпадает с именем класса.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определение класса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//Если конструктор пустой, то создавать его не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обязательно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0"/>
            <a:ext cx="1206021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определение класса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Undefined“</a:t>
            </a:r>
            <a:r>
              <a:rPr lang="en-US" sz="2400" dirty="0" smtClean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age = 18;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строке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Заметим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для создания объекта всегда используется 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конструктор был доступен </a:t>
            </a:r>
            <a:r>
              <a:rPr lang="ru-RU" sz="2400" dirty="0">
                <a:latin typeface="Bookman Old Style" panose="02050604050505020204" pitchFamily="18" charset="0"/>
              </a:rPr>
              <a:t>вне 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модификатор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12170</TotalTime>
  <Words>2106</Words>
  <Application>Microsoft Office PowerPoint</Application>
  <PresentationFormat>Широкоэкранный</PresentationFormat>
  <Paragraphs>526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6.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599</cp:revision>
  <dcterms:modified xsi:type="dcterms:W3CDTF">2025-04-11T07:32:04Z</dcterms:modified>
</cp:coreProperties>
</file>