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273" r:id="rId2"/>
    <p:sldId id="9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106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9810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устройство словаря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Dictionary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разработке…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://habr.com/ru/articles/198104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Словарь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12205</TotalTime>
  <Words>35</Words>
  <Application>Microsoft Office PowerPoint</Application>
  <PresentationFormat>Широкоэкранный</PresentationFormat>
  <Paragraphs>9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Times New Roman</vt:lpstr>
      <vt:lpstr>Тема Office</vt:lpstr>
      <vt:lpstr>Лекция 8. Основы языка C#  Содержание лекции: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603</cp:revision>
  <dcterms:modified xsi:type="dcterms:W3CDTF">2024-11-27T12:14:46Z</dcterms:modified>
</cp:coreProperties>
</file>