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92" d="100"/>
          <a:sy n="92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48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692850" cy="1381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825854" cy="1154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9181378" cy="23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10"/>
            <a:ext cx="12192000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71"/>
            <a:ext cx="12192000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0" y="-1"/>
            <a:ext cx="12162367" cy="2401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4979818" y="3001075"/>
            <a:ext cx="7212182" cy="3112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0" y="3001075"/>
            <a:ext cx="4928771" cy="322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6400" y="0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92800" y="0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53486" y="-2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528628" y="682169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383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4" y="-31186"/>
            <a:ext cx="7808686" cy="68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745"/>
            <a:ext cx="5007935" cy="2791309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=""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=""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=""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=""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=""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6863" y="65435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=""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=""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=""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6343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=""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=""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=""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=""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=""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все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ставится по факту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За пропущенные занятия и не сданные практические работы будут дополнительные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160033"/>
            <a:ext cx="12192000" cy="659257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smtClean="0">
                <a:latin typeface="Bookman Old Style" panose="02050604050505020204" pitchFamily="18" charset="0"/>
              </a:rPr>
              <a:t>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=""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2000" cy="611705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 algn="just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</a:t>
            </a:r>
            <a:r>
              <a:rPr lang="ru-RU" sz="2400" spc="-35" dirty="0" smtClean="0">
                <a:latin typeface="Bookman Old Style" panose="02050604050505020204" pitchFamily="18" charset="0"/>
                <a:cs typeface="Microsoft Sans Serif"/>
              </a:rPr>
              <a:t>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=""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=""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=""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1999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186765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648111" cy="292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язык программирования 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=""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=""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=""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=""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=""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=""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=""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9027042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11981</TotalTime>
  <Words>2370</Words>
  <Application>Microsoft Office PowerPoint</Application>
  <PresentationFormat>Широкоэкранный</PresentationFormat>
  <Paragraphs>438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540</cp:revision>
  <dcterms:modified xsi:type="dcterms:W3CDTF">2025-04-10T09:24:39Z</dcterms:modified>
</cp:coreProperties>
</file>