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62519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</a:t>
            </a:r>
            <a:r>
              <a:rPr lang="ru-RU" sz="2400">
                <a:latin typeface="Bookman Old Style" panose="02050604050505020204" pitchFamily="18" charset="0"/>
              </a:rPr>
              <a:t>данного </a:t>
            </a:r>
            <a:r>
              <a:rPr lang="ru-RU" sz="240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0" y="0"/>
            <a:ext cx="12192000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0" y="0"/>
            <a:ext cx="12192000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46304" y="200814"/>
            <a:ext cx="1195303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84221" y="654356"/>
            <a:ext cx="1142355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endParaRPr lang="ru-RU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0" y="0"/>
            <a:ext cx="12192000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0" y="5265300"/>
            <a:ext cx="93169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0" y="-1"/>
            <a:ext cx="12192000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0" y="4841798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0" y="0"/>
            <a:ext cx="12192000" cy="4078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-1" y="0"/>
            <a:ext cx="12192001" cy="5924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0" y="0"/>
            <a:ext cx="12192001" cy="40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12 и платформе .NET 8: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540056"/>
            <a:ext cx="12191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11908</TotalTime>
  <Words>2369</Words>
  <Application>Microsoft Office PowerPoint</Application>
  <PresentationFormat>Широкоэкранный</PresentationFormat>
  <Paragraphs>440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529</cp:revision>
  <dcterms:modified xsi:type="dcterms:W3CDTF">2024-09-06T06:30:27Z</dcterms:modified>
</cp:coreProperties>
</file>