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18" r:id="rId30"/>
    <p:sldId id="1019" r:id="rId31"/>
    <p:sldId id="1020" r:id="rId32"/>
    <p:sldId id="1021" r:id="rId33"/>
    <p:sldId id="102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76" d="100"/>
          <a:sy n="76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скучные сложные формулы, инженеры пользуются так называемой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58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240" y="1365557"/>
            <a:ext cx="8724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605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Чтобы 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Например,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08"/>
            <a:ext cx="12190511" cy="6108892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6264" y="691445"/>
            <a:ext cx="1624361" cy="325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90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записи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для автоматического закрытия записи (или чтения) 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1" y="1526556"/>
            <a:ext cx="8334375" cy="53314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13181</TotalTime>
  <Words>1617</Words>
  <Application>Microsoft Office PowerPoint</Application>
  <PresentationFormat>Широкоэкранный</PresentationFormat>
  <Paragraphs>343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656</cp:revision>
  <dcterms:modified xsi:type="dcterms:W3CDTF">2024-03-22T12:03:35Z</dcterms:modified>
</cp:coreProperties>
</file>