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1068" r:id="rId31"/>
    <p:sldId id="1069" r:id="rId32"/>
    <p:sldId id="997" r:id="rId33"/>
    <p:sldId id="1015" r:id="rId34"/>
    <p:sldId id="1016" r:id="rId35"/>
    <p:sldId id="998" r:id="rId36"/>
    <p:sldId id="999" r:id="rId37"/>
    <p:sldId id="1059" r:id="rId38"/>
    <p:sldId id="1060" r:id="rId39"/>
    <p:sldId id="987" r:id="rId40"/>
    <p:sldId id="1000" r:id="rId41"/>
    <p:sldId id="1002" r:id="rId42"/>
    <p:sldId id="1065" r:id="rId43"/>
    <p:sldId id="1066" r:id="rId44"/>
    <p:sldId id="1064" r:id="rId45"/>
    <p:sldId id="10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741" autoAdjust="0"/>
  </p:normalViewPr>
  <p:slideViewPr>
    <p:cSldViewPr snapToGrid="0">
      <p:cViewPr varScale="1">
        <p:scale>
          <a:sx n="73" d="100"/>
          <a:sy n="73" d="100"/>
        </p:scale>
        <p:origin x="60" y="39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20" y="5101303"/>
            <a:ext cx="8406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51556" y="372598"/>
            <a:ext cx="84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и сразу заполним массив: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1 3 2 5 4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Можно написать так: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30" y="691338"/>
            <a:ext cx="117565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130" y="691338"/>
            <a:ext cx="117565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 массива: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1459" y="0"/>
            <a:ext cx="11940541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12082</TotalTime>
  <Words>2364</Words>
  <Application>Microsoft Office PowerPoint</Application>
  <PresentationFormat>Широкоэкранный</PresentationFormat>
  <Paragraphs>761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600</cp:revision>
  <dcterms:modified xsi:type="dcterms:W3CDTF">2025-03-10T17:02:38Z</dcterms:modified>
</cp:coreProperties>
</file>