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970" r:id="rId3"/>
    <p:sldId id="1006" r:id="rId4"/>
    <p:sldId id="1007" r:id="rId5"/>
    <p:sldId id="971" r:id="rId6"/>
    <p:sldId id="1003" r:id="rId7"/>
    <p:sldId id="973" r:id="rId8"/>
    <p:sldId id="1020" r:id="rId9"/>
    <p:sldId id="1021" r:id="rId10"/>
    <p:sldId id="1010" r:id="rId11"/>
    <p:sldId id="974" r:id="rId12"/>
    <p:sldId id="1004" r:id="rId13"/>
    <p:sldId id="1008" r:id="rId14"/>
    <p:sldId id="1022" r:id="rId15"/>
    <p:sldId id="1023" r:id="rId16"/>
    <p:sldId id="1011" r:id="rId17"/>
    <p:sldId id="1015" r:id="rId18"/>
    <p:sldId id="979" r:id="rId19"/>
    <p:sldId id="980" r:id="rId20"/>
    <p:sldId id="1016" r:id="rId21"/>
    <p:sldId id="981" r:id="rId22"/>
    <p:sldId id="982" r:id="rId23"/>
    <p:sldId id="983" r:id="rId24"/>
    <p:sldId id="985" r:id="rId25"/>
    <p:sldId id="1017" r:id="rId26"/>
    <p:sldId id="986" r:id="rId27"/>
    <p:sldId id="987" r:id="rId28"/>
    <p:sldId id="1018" r:id="rId29"/>
    <p:sldId id="988" r:id="rId30"/>
    <p:sldId id="1019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996" r:id="rId39"/>
    <p:sldId id="997" r:id="rId40"/>
    <p:sldId id="9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74" d="100"/>
          <a:sy n="74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какой здесь порядок выполнения?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Calculator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вещественных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целых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 перегрузки метода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Deposit</a:t>
            </a:r>
            <a:endParaRPr lang="ru-RU" sz="2400" b="1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BankAccount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Продолжение на следующем слайде...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рублей. Описание: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рублей.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"+</a:t>
            </a:r>
            <a:endParaRPr lang="ru-RU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Описание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Категория: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GetBalance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 =&gt; 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4698" y="0"/>
            <a:ext cx="116940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7730" y="135082"/>
            <a:ext cx="1138707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4699" y="0"/>
            <a:ext cx="1164250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031" y="0"/>
            <a:ext cx="119859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company 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8941" y="117693"/>
            <a:ext cx="1175841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3183" y="218941"/>
            <a:ext cx="1199881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4495" y="654356"/>
            <a:ext cx="116030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09092" y="270456"/>
            <a:ext cx="114257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полей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268" y="0"/>
            <a:ext cx="1160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73268" y="1507232"/>
            <a:ext cx="4452910" cy="238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4349498" y="2384423"/>
            <a:ext cx="4639624" cy="2544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0" y="4890326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4063"/>
          <a:stretch/>
        </p:blipFill>
        <p:spPr>
          <a:xfrm>
            <a:off x="6891406" y="4929292"/>
            <a:ext cx="53005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47213" y="645998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6213" y="244699"/>
            <a:ext cx="1154161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3183" y="0"/>
            <a:ext cx="1183568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0304" y="0"/>
            <a:ext cx="1182280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335" y="347729"/>
            <a:ext cx="115029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3335" y="231819"/>
            <a:ext cx="116940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448300" y="2465444"/>
            <a:ext cx="6743700" cy="43925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57576" y="654356"/>
            <a:ext cx="119344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76707" y="677647"/>
            <a:ext cx="1143858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70456" y="283335"/>
            <a:ext cx="119215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96213" y="0"/>
            <a:ext cx="115909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90152" y="0"/>
            <a:ext cx="1199881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4002" cy="6108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83" y="-1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83335" y="218941"/>
            <a:ext cx="1168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67426" y="360609"/>
            <a:ext cx="11719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3508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0"/>
            <a:ext cx="1206021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Undefined“</a:t>
            </a:r>
            <a:r>
              <a:rPr lang="en-US" sz="2400" dirty="0" smtClean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age = 18;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12170</TotalTime>
  <Words>2106</Words>
  <Application>Microsoft Office PowerPoint</Application>
  <PresentationFormat>Широкоэкранный</PresentationFormat>
  <Paragraphs>526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598</cp:revision>
  <dcterms:modified xsi:type="dcterms:W3CDTF">2025-03-08T12:14:09Z</dcterms:modified>
</cp:coreProperties>
</file>