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71" d="100"/>
          <a:sy n="71" d="100"/>
        </p:scale>
        <p:origin x="99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48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692850" cy="13815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825854" cy="1154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9181378" cy="23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310"/>
            <a:ext cx="12192000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671"/>
            <a:ext cx="12192000" cy="2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0" y="-1"/>
            <a:ext cx="12162367" cy="2401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4979818" y="3001075"/>
            <a:ext cx="7212182" cy="31126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0" y="3001075"/>
            <a:ext cx="4928771" cy="322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6400" y="0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92800" y="0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653486" y="-2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528628" y="682169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38331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4" y="-31186"/>
            <a:ext cx="7808686" cy="68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745"/>
            <a:ext cx="5007935" cy="2791309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6863" y="65435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62519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75346" y="0"/>
            <a:ext cx="11816654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>
                <a:latin typeface="Bookman Old Style" panose="02050604050505020204" pitchFamily="18" charset="0"/>
              </a:rPr>
              <a:t> 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данного </a:t>
            </a:r>
            <a:r>
              <a:rPr lang="ru-RU" sz="2400" dirty="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все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ставится по факту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За пропущенные занятия и не сданные практические работы будут дополнительные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07812" y="160033"/>
            <a:ext cx="11884188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84221" y="654356"/>
            <a:ext cx="11423558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endParaRPr lang="ru-RU" sz="18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12 и платформе .NET 8: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268941" y="654356"/>
            <a:ext cx="1192305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44245" y="540056"/>
            <a:ext cx="118477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648111" cy="292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язык программирования 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9027042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Объектно-ориентированный: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объектно-ориентированным языком, который поддерживает наследование, полиморфизм и инкапсуляцию.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Совместимость с .NET: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11974</TotalTime>
  <Words>2369</Words>
  <Application>Microsoft Office PowerPoint</Application>
  <PresentationFormat>Широкоэкранный</PresentationFormat>
  <Paragraphs>440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530</cp:revision>
  <dcterms:modified xsi:type="dcterms:W3CDTF">2024-09-19T09:02:25Z</dcterms:modified>
</cp:coreProperties>
</file>