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77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67" r:id="rId16"/>
    <p:sldId id="1006" r:id="rId17"/>
    <p:sldId id="1007" r:id="rId18"/>
    <p:sldId id="972" r:id="rId19"/>
    <p:sldId id="991" r:id="rId20"/>
    <p:sldId id="994" r:id="rId21"/>
    <p:sldId id="1008" r:id="rId22"/>
    <p:sldId id="1001" r:id="rId23"/>
    <p:sldId id="988" r:id="rId24"/>
    <p:sldId id="1013" r:id="rId25"/>
    <p:sldId id="1014" r:id="rId26"/>
    <p:sldId id="996" r:id="rId27"/>
    <p:sldId id="1055" r:id="rId28"/>
    <p:sldId id="1053" r:id="rId29"/>
    <p:sldId id="995" r:id="rId30"/>
    <p:sldId id="997" r:id="rId31"/>
    <p:sldId id="1015" r:id="rId32"/>
    <p:sldId id="1016" r:id="rId33"/>
    <p:sldId id="998" r:id="rId34"/>
    <p:sldId id="999" r:id="rId35"/>
    <p:sldId id="1059" r:id="rId36"/>
    <p:sldId id="1060" r:id="rId37"/>
    <p:sldId id="987" r:id="rId38"/>
    <p:sldId id="1000" r:id="rId39"/>
    <p:sldId id="1002" r:id="rId40"/>
    <p:sldId id="1065" r:id="rId41"/>
    <p:sldId id="1066" r:id="rId42"/>
    <p:sldId id="1064" r:id="rId43"/>
    <p:sldId id="1054" r:id="rId44"/>
    <p:sldId id="1019" r:id="rId45"/>
    <p:sldId id="1020" r:id="rId46"/>
    <p:sldId id="1021" r:id="rId47"/>
    <p:sldId id="1022" r:id="rId48"/>
    <p:sldId id="1023" r:id="rId49"/>
    <p:sldId id="1024" r:id="rId50"/>
    <p:sldId id="1025" r:id="rId51"/>
    <p:sldId id="1026" r:id="rId52"/>
    <p:sldId id="1027" r:id="rId53"/>
    <p:sldId id="1028" r:id="rId54"/>
    <p:sldId id="1029" r:id="rId55"/>
    <p:sldId id="1030" r:id="rId56"/>
    <p:sldId id="1031" r:id="rId57"/>
    <p:sldId id="1032" r:id="rId58"/>
    <p:sldId id="1033" r:id="rId59"/>
    <p:sldId id="1034" r:id="rId60"/>
    <p:sldId id="1035" r:id="rId61"/>
    <p:sldId id="1036" r:id="rId62"/>
    <p:sldId id="1037" r:id="rId63"/>
    <p:sldId id="1038" r:id="rId64"/>
    <p:sldId id="1039" r:id="rId65"/>
    <p:sldId id="1040" r:id="rId66"/>
    <p:sldId id="1041" r:id="rId67"/>
    <p:sldId id="1042" r:id="rId68"/>
    <p:sldId id="1043" r:id="rId69"/>
    <p:sldId id="1044" r:id="rId70"/>
    <p:sldId id="1045" r:id="rId71"/>
    <p:sldId id="1046" r:id="rId72"/>
    <p:sldId id="1047" r:id="rId73"/>
    <p:sldId id="1048" r:id="rId74"/>
    <p:sldId id="1049" r:id="rId75"/>
    <p:sldId id="1050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7741" autoAdjust="0"/>
  </p:normalViewPr>
  <p:slideViewPr>
    <p:cSldViewPr snapToGrid="0">
      <p:cViewPr varScale="1">
        <p:scale>
          <a:sx n="85" d="100"/>
          <a:sy n="85" d="100"/>
        </p:scale>
        <p:origin x="1218" y="90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091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32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643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843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4092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5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37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7086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828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90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48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5468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47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298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813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8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9331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50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984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38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528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51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1503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822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510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88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2109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05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6491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643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8407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316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555620" y="5101303"/>
            <a:ext cx="84060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51556" y="372598"/>
            <a:ext cx="8406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62057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6285804" y="1060621"/>
            <a:ext cx="5906196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85019"/>
            <a:ext cx="6205701" cy="537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569"/>
            <a:ext cx="11734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494817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62345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343409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303995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" y="4719199"/>
            <a:ext cx="1185602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1523346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набор 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и сразу заполним массив: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1 3 2 5 4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Можно написать так: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Внутри массива: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</a:t>
            </a: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  <a:p>
            <a:pPr lvl="4"/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(1 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323232"/>
                </a:solidFill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solidFill>
                  <a:srgbClr val="32323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solidFill>
                  <a:srgbClr val="32323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solidFill>
                  <a:srgbClr val="323232"/>
                </a:solidFill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323232"/>
              </a:solidFill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323232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323232"/>
                </a:solidFill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solidFill>
                <a:srgbClr val="323232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6128448" cy="18494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08547"/>
            <a:ext cx="6169446" cy="18494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334327" y="654356"/>
            <a:ext cx="11523346" cy="55830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 к выполнению: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Входные данные задавать в коде программы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/>
              </a:rPr>
              <a:t>вручную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 (вместо считывания из файла).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Например, если в задаче написано, что входной файл содержит 2 числа, то можно создать 2 переменные в коде и попросить пользователя ввести эти 2 числа через консоль.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cs typeface="Times New Roman"/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Ответ на задание выводить в консоль.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Задания даны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/>
              </a:rPr>
              <a:t>по вариантам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, каждому по одному заданию.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cs typeface="Times New Roman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В случае, если что-либо неясно необходимо позвать преподавателя.</a:t>
            </a:r>
          </a:p>
        </p:txBody>
      </p:sp>
      <p:sp>
        <p:nvSpPr>
          <p:cNvPr id="3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Практика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6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23047"/>
            <a:ext cx="10121900" cy="683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3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0"/>
            <a:ext cx="10502900" cy="681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41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5228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26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551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6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0"/>
            <a:ext cx="11267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1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200548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3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3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5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4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50164" cy="627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68479" cy="595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9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0"/>
            <a:ext cx="10896600" cy="682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1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8300"/>
            <a:ext cx="12103100" cy="54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3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241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4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0"/>
            <a:ext cx="10719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2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0"/>
            <a:ext cx="11480800" cy="66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0" y="0"/>
            <a:ext cx="11315700" cy="6818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72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86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0"/>
            <a:ext cx="116299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0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0"/>
            <a:ext cx="10662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2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48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7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0"/>
            <a:ext cx="79668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00" y="36778"/>
            <a:ext cx="10642600" cy="682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0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606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57" y="0"/>
            <a:ext cx="73300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8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01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41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3175"/>
            <a:ext cx="11620500" cy="68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63386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20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2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7385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5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5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1459" y="0"/>
            <a:ext cx="11940541" cy="6724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знака.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774980"/>
            <a:ext cx="1152334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1718" y="3560908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64182" y="3564603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9993" y="3560907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858664" y="3815224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7054475" y="3815223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20041" y="5395912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674070" y="554795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12080</TotalTime>
  <Words>2278</Words>
  <Application>Microsoft Office PowerPoint</Application>
  <PresentationFormat>Широкоэкранный</PresentationFormat>
  <Paragraphs>789</Paragraphs>
  <Slides>75</Slides>
  <Notes>75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75</vt:i4>
      </vt:variant>
    </vt:vector>
  </HeadingPairs>
  <TitlesOfParts>
    <vt:vector size="8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597</cp:revision>
  <dcterms:modified xsi:type="dcterms:W3CDTF">2024-09-20T05:23:07Z</dcterms:modified>
</cp:coreProperties>
</file>