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>
        <p:scale>
          <a:sx n="75" d="100"/>
          <a:sy n="75" d="100"/>
        </p:scale>
        <p:origin x="570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скучные сложные формулы, инженеры пользуются так называемой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58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240" y="1365557"/>
            <a:ext cx="8724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08"/>
            <a:ext cx="12190511" cy="6108892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6264" y="691445"/>
            <a:ext cx="1624361" cy="325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@"G:\\папка 1\\папка 2\\папка 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1" y="1526556"/>
            <a:ext cx="8334375" cy="53314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13349</TotalTime>
  <Words>1933</Words>
  <Application>Microsoft Office PowerPoint</Application>
  <PresentationFormat>Широкоэкранный</PresentationFormat>
  <Paragraphs>408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673</cp:revision>
  <dcterms:modified xsi:type="dcterms:W3CDTF">2024-11-14T04:58:51Z</dcterms:modified>
</cp:coreProperties>
</file>