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>
        <p:scale>
          <a:sx n="100" d="100"/>
          <a:sy n="100" d="100"/>
        </p:scale>
        <p:origin x="1188" y="7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35270"/>
            <a:ext cx="12192000" cy="548765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563231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3785652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035625" cy="1245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653998" cy="111291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8524152" cy="21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4" y="942975"/>
            <a:ext cx="11653532" cy="46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79014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9014"/>
            <a:ext cx="11582400" cy="19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371475" y="312171"/>
            <a:ext cx="11401425" cy="2250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5059633" y="3162299"/>
            <a:ext cx="6713267" cy="28972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371475" y="3162300"/>
            <a:ext cx="4557296" cy="298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70225" y="299015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35650" y="299014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476291" y="197140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321800" y="879311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735270"/>
            <a:ext cx="12191999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619624" cy="6740307"/>
          </a:xfrm>
          <a:prstGeom prst="rect">
            <a:avLst/>
          </a:prstGeom>
          <a:noFill/>
        </p:spPr>
        <p:txBody>
          <a:bodyPr wrap="square" l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35" y="157226"/>
            <a:ext cx="7283514" cy="64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15630" b="39286"/>
          <a:stretch/>
        </p:blipFill>
        <p:spPr>
          <a:xfrm>
            <a:off x="241402" y="4757605"/>
            <a:ext cx="452819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6343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75346" y="0"/>
            <a:ext cx="11816654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>
                <a:latin typeface="Bookman Old Style" panose="02050604050505020204" pitchFamily="18" charset="0"/>
              </a:rPr>
              <a:t> 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данного </a:t>
            </a:r>
            <a:r>
              <a:rPr lang="ru-RU" sz="2400" dirty="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0455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Не иметь прогулов.</a:t>
            </a: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лабораторные работы.</a:t>
            </a:r>
            <a:endParaRPr lang="ru-RU" altLang="ru-RU" sz="3200" dirty="0" smtClean="0">
              <a:latin typeface="Bookman Old Style" pitchFamily="18" charset="0"/>
            </a:endParaRP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</a:t>
            </a:r>
            <a:r>
              <a:rPr lang="ru-RU" altLang="ru-RU" sz="3200" dirty="0" smtClean="0">
                <a:latin typeface="Bookman Old Style" pitchFamily="18" charset="0"/>
              </a:rPr>
              <a:t>зависит от полноты ответа на билет. </a:t>
            </a:r>
            <a:endParaRPr lang="ru-RU" altLang="ru-RU" sz="3200" dirty="0" smtClean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Прогулы необходимо отработать: предоставить конспект лекции, решить дополнительное практическое задание.</a:t>
            </a:r>
            <a:endParaRPr lang="ru-RU" altLang="ru-RU" sz="32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654356"/>
            <a:ext cx="12191999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algn="just"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 algn="just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160033"/>
            <a:ext cx="12192000" cy="659257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2000" cy="611705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 algn="just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 algn="just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 algn="just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</a:t>
            </a:r>
            <a:r>
              <a:rPr lang="ru-RU" sz="2400" spc="-35" dirty="0" smtClean="0">
                <a:latin typeface="Bookman Old Style" panose="02050604050505020204" pitchFamily="18" charset="0"/>
                <a:cs typeface="Microsoft Sans Serif"/>
              </a:rPr>
              <a:t>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360000" tIns="45719" rIns="360000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</a:t>
            </a:r>
            <a:r>
              <a:rPr lang="ru-RU" sz="2400" b="1" dirty="0" smtClean="0">
                <a:latin typeface="Bookman Old Style" pitchFamily="18" charset="0"/>
              </a:rPr>
              <a:t>13 </a:t>
            </a:r>
            <a:r>
              <a:rPr lang="ru-RU" sz="2400" b="1" dirty="0">
                <a:latin typeface="Bookman Old Style" pitchFamily="18" charset="0"/>
              </a:rPr>
              <a:t>и платформе .NET </a:t>
            </a:r>
            <a:r>
              <a:rPr lang="ru-RU" sz="2400" b="1" dirty="0" smtClean="0">
                <a:latin typeface="Bookman Old Style" pitchFamily="18" charset="0"/>
              </a:rPr>
              <a:t>9: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654356"/>
            <a:ext cx="12191999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0" y="186765"/>
            <a:ext cx="12192000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30832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программирования (ЯП)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709322" cy="2973122"/>
          </a:xfrm>
          <a:prstGeom prst="rect">
            <a:avLst/>
          </a:prstGeom>
          <a:noFill/>
        </p:spPr>
        <p:txBody>
          <a:bodyPr wrap="square" lIns="360000" rIns="90000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</a:t>
            </a:r>
            <a:r>
              <a:rPr lang="ru-RU" sz="2400" spc="-5" dirty="0" smtClean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ЯП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8795596" cy="6814173"/>
          </a:xfrm>
          <a:prstGeom prst="rect">
            <a:avLst/>
          </a:prstGeom>
        </p:spPr>
        <p:txBody>
          <a:bodyPr wrap="square" lIns="360000" rIns="90000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68141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Объектно-ориентированный:</a:t>
            </a:r>
            <a:r>
              <a:rPr lang="ru-RU" sz="2400" dirty="0">
                <a:latin typeface="Bookman Old Style" panose="02050604050505020204" pitchFamily="18" charset="0"/>
              </a:rPr>
              <a:t> C# является объектно-ориентированным языком, который поддерживает наследование, полиморфизм и инкапсуляцию.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Совместимость с .NET:</a:t>
            </a:r>
            <a:r>
              <a:rPr lang="ru-RU" sz="2400" dirty="0"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11994</TotalTime>
  <Words>2377</Words>
  <Application>Microsoft Office PowerPoint</Application>
  <PresentationFormat>Широкоэкранный</PresentationFormat>
  <Paragraphs>438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544</cp:revision>
  <dcterms:modified xsi:type="dcterms:W3CDTF">2025-04-26T10:08:26Z</dcterms:modified>
</cp:coreProperties>
</file>