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1068" r:id="rId31"/>
    <p:sldId id="1069" r:id="rId32"/>
    <p:sldId id="997" r:id="rId33"/>
    <p:sldId id="1015" r:id="rId34"/>
    <p:sldId id="1016" r:id="rId35"/>
    <p:sldId id="998" r:id="rId36"/>
    <p:sldId id="999" r:id="rId37"/>
    <p:sldId id="1059" r:id="rId38"/>
    <p:sldId id="1060" r:id="rId39"/>
    <p:sldId id="987" r:id="rId40"/>
    <p:sldId id="1000" r:id="rId41"/>
    <p:sldId id="1002" r:id="rId42"/>
    <p:sldId id="1065" r:id="rId43"/>
    <p:sldId id="1066" r:id="rId44"/>
    <p:sldId id="1064" r:id="rId45"/>
    <p:sldId id="10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741" autoAdjust="0"/>
  </p:normalViewPr>
  <p:slideViewPr>
    <p:cSldViewPr snapToGrid="0">
      <p:cViewPr varScale="1">
        <p:scale>
          <a:sx n="124" d="100"/>
          <a:sy n="124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1805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3416320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19" y="4472795"/>
            <a:ext cx="8636381" cy="2308324"/>
          </a:xfrm>
          <a:prstGeom prst="rect">
            <a:avLst/>
          </a:prstGeom>
          <a:noFill/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311125"/>
            <a:ext cx="12192000" cy="46166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" y="654356"/>
            <a:ext cx="6516060" cy="6186309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516061" y="1077956"/>
            <a:ext cx="5675939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0821" y="0"/>
            <a:ext cx="6205701" cy="578004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" y="-616"/>
            <a:ext cx="12191999" cy="90486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218191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346826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066783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27633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0" y="4719199"/>
            <a:ext cx="12191999" cy="22006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654356"/>
            <a:ext cx="12192001" cy="593701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smtClean="0">
                <a:latin typeface="Bookman Old Style" panose="02050604050505020204" pitchFamily="18" charset="0"/>
              </a:rPr>
              <a:t>собой набор </a:t>
            </a:r>
            <a:r>
              <a:rPr lang="ru-RU" sz="2400" dirty="0">
                <a:latin typeface="Bookman Old Style" panose="02050604050505020204" pitchFamily="18" charset="0"/>
              </a:rPr>
              <a:t>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0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и сразу заполним массив: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1 3 2 5 4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написать так: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30" y="691338"/>
            <a:ext cx="117565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130" y="691338"/>
            <a:ext cx="117565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массива: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0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включительно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5791614" cy="17478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5008547"/>
            <a:ext cx="5831350" cy="1748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0446" y="111816"/>
            <a:ext cx="114343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068" y="0"/>
            <a:ext cx="1196993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501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654356"/>
            <a:ext cx="121920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90958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</a:t>
            </a:r>
            <a:r>
              <a:rPr lang="en-US" sz="23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300" dirty="0" smtClean="0">
                <a:latin typeface="Bookman Old Style" panose="02050604050505020204" pitchFamily="18" charset="0"/>
              </a:rPr>
              <a:t>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48651"/>
            <a:ext cx="12192000" cy="421038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6234" y="3430279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268698" y="3433974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64509" y="3430278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763180" y="3684595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6958991" y="3684594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477316" y="528982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4036196" y="560191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12099</TotalTime>
  <Words>2371</Words>
  <Application>Microsoft Office PowerPoint</Application>
  <PresentationFormat>Широкоэкранный</PresentationFormat>
  <Paragraphs>753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608</cp:revision>
  <dcterms:modified xsi:type="dcterms:W3CDTF">2025-04-23T18:58:30Z</dcterms:modified>
</cp:coreProperties>
</file>