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73" r:id="rId2"/>
    <p:sldId id="1070" r:id="rId3"/>
    <p:sldId id="1071" r:id="rId4"/>
    <p:sldId id="1072" r:id="rId5"/>
    <p:sldId id="1086" r:id="rId6"/>
    <p:sldId id="1087" r:id="rId7"/>
    <p:sldId id="1088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84" r:id="rId16"/>
    <p:sldId id="1085" r:id="rId17"/>
    <p:sldId id="1089" r:id="rId18"/>
    <p:sldId id="1090" r:id="rId19"/>
    <p:sldId id="1009" r:id="rId20"/>
    <p:sldId id="1010" r:id="rId21"/>
    <p:sldId id="1011" r:id="rId22"/>
    <p:sldId id="1012" r:id="rId23"/>
    <p:sldId id="1091" r:id="rId24"/>
    <p:sldId id="1092" r:id="rId25"/>
    <p:sldId id="1093" r:id="rId26"/>
    <p:sldId id="1094" r:id="rId27"/>
    <p:sldId id="10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7741" autoAdjust="0"/>
  </p:normalViewPr>
  <p:slideViewPr>
    <p:cSldViewPr snapToGrid="0">
      <p:cViewPr>
        <p:scale>
          <a:sx n="75" d="100"/>
          <a:sy n="75" d="100"/>
        </p:scale>
        <p:origin x="2022" y="115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2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3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5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13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8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03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5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1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0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5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2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5015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319817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704812"/>
            <a:ext cx="89780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Виды типизаций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типов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082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56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31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1999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1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186765"/>
            <a:ext cx="12192000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654356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160033"/>
            <a:ext cx="12192000" cy="659257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654356"/>
            <a:ext cx="12192000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Статическая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/ </a:t>
            </a:r>
            <a:r>
              <a:rPr lang="ru-RU" sz="2400" b="1" dirty="0">
                <a:latin typeface="Bookman Old Style" panose="02050604050505020204" pitchFamily="18" charset="0"/>
              </a:rPr>
              <a:t>динамическая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типизация.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Статическая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определяется тем, что конечные типы переменных и функций устанавливаются на этапе компиляции.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</a:rPr>
              <a:t>динамической</a:t>
            </a:r>
            <a:r>
              <a:rPr lang="ru-RU" sz="2400" dirty="0">
                <a:latin typeface="Bookman Old Style" panose="02050604050505020204" pitchFamily="18" charset="0"/>
              </a:rPr>
              <a:t> типизации все типы выясняются </a:t>
            </a:r>
            <a:r>
              <a:rPr lang="ru-RU" sz="2400" dirty="0" smtClean="0">
                <a:latin typeface="Bookman Old Style" panose="02050604050505020204" pitchFamily="18" charset="0"/>
              </a:rPr>
              <a:t>во </a:t>
            </a:r>
            <a:r>
              <a:rPr lang="ru-RU" sz="2400" dirty="0">
                <a:latin typeface="Bookman Old Style" panose="02050604050505020204" pitchFamily="18" charset="0"/>
              </a:rPr>
              <a:t>время выполнения программы.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Статическая: C, </a:t>
            </a:r>
            <a:r>
              <a:rPr lang="ru-RU" sz="2400" dirty="0" err="1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, C#;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Динамическая: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Ruby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 smtClean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Виды типизаций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err="1" smtClean="0">
                <a:latin typeface="Bookman Old Style" panose="02050604050505020204" pitchFamily="18" charset="0"/>
              </a:rPr>
              <a:t>age,money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90958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</a:t>
            </a:r>
            <a:r>
              <a:rPr lang="en-US" sz="2300" dirty="0" err="1" smtClean="0">
                <a:latin typeface="Bookman Old Style" panose="02050604050505020204" pitchFamily="18" charset="0"/>
              </a:rPr>
              <a:t>age,money</a:t>
            </a:r>
            <a:r>
              <a:rPr lang="en-US" sz="2300" dirty="0" smtClean="0">
                <a:latin typeface="Bookman Old Style" panose="02050604050505020204" pitchFamily="18" charset="0"/>
              </a:rPr>
              <a:t>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e.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654356"/>
            <a:ext cx="12192001" cy="593701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411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44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5791614" cy="17478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8" y="5008547"/>
            <a:ext cx="5831350" cy="17481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71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1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2334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Сильная</a:t>
            </a:r>
            <a:r>
              <a:rPr lang="ru-RU" sz="2400" dirty="0">
                <a:latin typeface="Bookman Old Style" panose="02050604050505020204" pitchFamily="18" charset="0"/>
              </a:rPr>
              <a:t> / </a:t>
            </a:r>
            <a:r>
              <a:rPr lang="ru-RU" sz="2400" b="1" dirty="0">
                <a:latin typeface="Bookman Old Style" panose="02050604050505020204" pitchFamily="18" charset="0"/>
              </a:rPr>
              <a:t>слабая</a:t>
            </a:r>
            <a:r>
              <a:rPr lang="ru-RU" sz="2400" dirty="0">
                <a:latin typeface="Bookman Old Style" panose="02050604050505020204" pitchFamily="18" charset="0"/>
              </a:rPr>
              <a:t> типизация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строгая </a:t>
            </a:r>
            <a:r>
              <a:rPr lang="ru-RU" sz="2400" dirty="0">
                <a:latin typeface="Bookman Old Style" panose="02050604050505020204" pitchFamily="18" charset="0"/>
              </a:rPr>
              <a:t>/ нестрогая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обладает </a:t>
            </a:r>
            <a:r>
              <a:rPr lang="ru-RU" sz="2400" b="1" dirty="0">
                <a:latin typeface="Bookman Old Style" panose="02050604050505020204" pitchFamily="18" charset="0"/>
              </a:rPr>
              <a:t>сильной</a:t>
            </a:r>
            <a:r>
              <a:rPr lang="ru-RU" sz="2400" dirty="0">
                <a:latin typeface="Bookman Old Style" panose="02050604050505020204" pitchFamily="18" charset="0"/>
              </a:rPr>
              <a:t> типизацией, если его система типов гарантирует, что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программа </a:t>
            </a:r>
            <a:r>
              <a:rPr lang="ru-RU" sz="2400" dirty="0">
                <a:latin typeface="Bookman Old Style" panose="02050604050505020204" pitchFamily="18" charset="0"/>
              </a:rPr>
              <a:t>не может выполнить операцию над данными несовместимого типа, за исключением явно разрешённых преобразований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обладает </a:t>
            </a:r>
            <a:r>
              <a:rPr lang="ru-RU" sz="2400" b="1" dirty="0">
                <a:latin typeface="Bookman Old Style" panose="02050604050505020204" pitchFamily="18" charset="0"/>
              </a:rPr>
              <a:t>слабой</a:t>
            </a:r>
            <a:r>
              <a:rPr lang="ru-RU" sz="2400" dirty="0">
                <a:latin typeface="Bookman Old Style" panose="02050604050505020204" pitchFamily="18" charset="0"/>
              </a:rPr>
              <a:t> типизацией, если его система типов допускает выполнение операций над данными различных типов посредством неявных </a:t>
            </a:r>
            <a:r>
              <a:rPr lang="ru-RU" sz="2400" dirty="0" smtClean="0">
                <a:latin typeface="Bookman Old Style" panose="02050604050505020204" pitchFamily="18" charset="0"/>
              </a:rPr>
              <a:t>преобразований.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Примеры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Сильная: </a:t>
            </a:r>
            <a:r>
              <a:rPr lang="en-US" sz="2400" dirty="0" smtClean="0">
                <a:latin typeface="Bookman Old Style" panose="02050604050505020204" pitchFamily="18" charset="0"/>
              </a:rPr>
              <a:t>C#, </a:t>
            </a:r>
            <a:r>
              <a:rPr lang="ru-RU" sz="2400" dirty="0" err="1" smtClean="0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Haskell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Слабая: C,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Basic</a:t>
            </a:r>
            <a:r>
              <a:rPr lang="ru-RU" sz="2400" dirty="0">
                <a:latin typeface="Bookman Old Style" panose="02050604050505020204" pitchFamily="18" charset="0"/>
              </a:rPr>
              <a:t>, PHP.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2334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Явная</a:t>
            </a:r>
            <a:r>
              <a:rPr lang="ru-RU" sz="2400" dirty="0">
                <a:latin typeface="Bookman Old Style" panose="02050604050505020204" pitchFamily="18" charset="0"/>
              </a:rPr>
              <a:t> / </a:t>
            </a:r>
            <a:r>
              <a:rPr lang="ru-RU" sz="2400" b="1" dirty="0">
                <a:latin typeface="Bookman Old Style" panose="02050604050505020204" pitchFamily="18" charset="0"/>
              </a:rPr>
              <a:t>неявная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типизация.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Явно-типизированные </a:t>
            </a:r>
            <a:r>
              <a:rPr lang="ru-RU" sz="2400" dirty="0">
                <a:latin typeface="Bookman Old Style" panose="02050604050505020204" pitchFamily="18" charset="0"/>
              </a:rPr>
              <a:t>языки отличаются тем, что тип новых переменных / функций / их аргументов нужно задавать явно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Соответственно </a:t>
            </a:r>
            <a:r>
              <a:rPr lang="ru-RU" sz="2400" dirty="0">
                <a:latin typeface="Bookman Old Style" panose="02050604050505020204" pitchFamily="18" charset="0"/>
              </a:rPr>
              <a:t>языки с неявной типизацией перекладывают эту задачу на компилятор / интерпретатор.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Явная: C++, D, C#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Неявная: PHP, </a:t>
            </a:r>
            <a:r>
              <a:rPr lang="ru-RU" sz="2400" dirty="0" err="1">
                <a:latin typeface="Bookman Old Style" panose="02050604050505020204" pitchFamily="18" charset="0"/>
              </a:rPr>
              <a:t>Lua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endParaRPr lang="ru-RU" sz="240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6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28098" y="654356"/>
            <a:ext cx="1197684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0" y="0"/>
            <a:ext cx="12192000" cy="6518708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Начиная с версии C# 3.0, в язык была введена поддержка неявной типизации. </a:t>
            </a:r>
            <a:r>
              <a:rPr lang="ru-RU" sz="2400" dirty="0" smtClean="0">
                <a:latin typeface="Bookman Old Style" panose="02050604050505020204" pitchFamily="18" charset="0"/>
              </a:rPr>
              <a:t>Ключевое </a:t>
            </a:r>
            <a:r>
              <a:rPr lang="ru-RU" sz="2400" dirty="0">
                <a:latin typeface="Bookman Old Style" panose="02050604050505020204" pitchFamily="18" charset="0"/>
              </a:rPr>
              <a:t>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var</a:t>
            </a:r>
            <a:r>
              <a:rPr lang="ru-RU" sz="2400" dirty="0">
                <a:latin typeface="Bookman Old Style" panose="02050604050505020204" pitchFamily="18" charset="0"/>
              </a:rPr>
              <a:t> позволяет объявлять переменные без явного указания типа, при этом тип переменной автоматически выводится компилятором на основе выражения в правой части оператора присваивания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2000" cy="611705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 algn="just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</a:t>
            </a:r>
            <a:r>
              <a:rPr lang="ru-RU" sz="2400" spc="-35" dirty="0" smtClean="0">
                <a:latin typeface="Bookman Old Style" panose="02050604050505020204" pitchFamily="18" charset="0"/>
                <a:cs typeface="Microsoft Sans Serif"/>
              </a:rPr>
              <a:t>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716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12111</TotalTime>
  <Words>1798</Words>
  <Application>Microsoft Office PowerPoint</Application>
  <PresentationFormat>Широкоэкранный</PresentationFormat>
  <Paragraphs>284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Arial</vt:lpstr>
      <vt:lpstr>Bookman Old Style</vt:lpstr>
      <vt:lpstr>Calibri</vt:lpstr>
      <vt:lpstr>Calibri Light</vt:lpstr>
      <vt:lpstr>Cascadia Code</vt:lpstr>
      <vt:lpstr>Cascadia Mono</vt:lpstr>
      <vt:lpstr>Consolas</vt:lpstr>
      <vt:lpstr>Microsoft Sans Serif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613</cp:revision>
  <dcterms:modified xsi:type="dcterms:W3CDTF">2025-05-01T13:06:29Z</dcterms:modified>
</cp:coreProperties>
</file>