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4"/>
  </p:notesMasterIdLst>
  <p:sldIdLst>
    <p:sldId id="273" r:id="rId2"/>
    <p:sldId id="1029" r:id="rId3"/>
    <p:sldId id="1043" r:id="rId4"/>
    <p:sldId id="1044" r:id="rId5"/>
    <p:sldId id="1046" r:id="rId6"/>
    <p:sldId id="1047" r:id="rId7"/>
    <p:sldId id="1030" r:id="rId8"/>
    <p:sldId id="1031" r:id="rId9"/>
    <p:sldId id="1036" r:id="rId10"/>
    <p:sldId id="1032" r:id="rId11"/>
    <p:sldId id="1033" r:id="rId12"/>
    <p:sldId id="1034" r:id="rId13"/>
    <p:sldId id="1035" r:id="rId14"/>
    <p:sldId id="1015" r:id="rId15"/>
    <p:sldId id="1038" r:id="rId16"/>
    <p:sldId id="1039" r:id="rId17"/>
    <p:sldId id="1040" r:id="rId18"/>
    <p:sldId id="1041" r:id="rId19"/>
    <p:sldId id="1042" r:id="rId20"/>
    <p:sldId id="1037" r:id="rId21"/>
    <p:sldId id="1016" r:id="rId22"/>
    <p:sldId id="1017" r:id="rId23"/>
    <p:sldId id="1004" r:id="rId24"/>
    <p:sldId id="1005" r:id="rId25"/>
    <p:sldId id="1006" r:id="rId26"/>
    <p:sldId id="1007" r:id="rId27"/>
    <p:sldId id="1008" r:id="rId28"/>
    <p:sldId id="1009" r:id="rId29"/>
    <p:sldId id="1010" r:id="rId30"/>
    <p:sldId id="1011" r:id="rId31"/>
    <p:sldId id="1012" r:id="rId32"/>
    <p:sldId id="101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>
        <p:scale>
          <a:sx n="100" d="100"/>
          <a:sy n="100" d="100"/>
        </p:scale>
        <p:origin x="1188" y="7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Пояснения </a:t>
            </a:r>
            <a:r>
              <a:rPr lang="ru-RU" smtClean="0"/>
              <a:t>про словарь </a:t>
            </a:r>
            <a:r>
              <a:rPr lang="en-US" smtClean="0"/>
              <a:t>https://habr.com/ru/articles/198104/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6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54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22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526556"/>
            <a:ext cx="7990779" cy="511164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660143"/>
            <a:ext cx="12191999" cy="489364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</a:p>
          <a:p>
            <a:pPr algn="just">
              <a:buFont typeface="+mj-lt"/>
              <a:buAutoNum type="arabicPeriod"/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сложные </a:t>
            </a:r>
            <a:r>
              <a:rPr lang="ru-RU" sz="2400" dirty="0">
                <a:latin typeface="Bookman Old Style" panose="02050604050505020204" pitchFamily="18" charset="0"/>
              </a:rPr>
              <a:t>формулы, инженеры пользуются 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70318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54356"/>
            <a:ext cx="12192000" cy="64633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0" y="1308713"/>
            <a:ext cx="8842654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</a:t>
            </a:r>
            <a:r>
              <a:rPr lang="ru-RU" sz="2400" b="1" dirty="0" smtClean="0">
                <a:latin typeface="Bookman Old Style" panose="02050604050505020204" pitchFamily="18" charset="0"/>
              </a:rPr>
              <a:t>останова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660143"/>
            <a:ext cx="12191999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9" y="5419"/>
            <a:ext cx="5420812" cy="3733669"/>
          </a:xfrm>
          <a:prstGeom prst="rect">
            <a:avLst/>
          </a:prstGeom>
          <a:noFill/>
        </p:spPr>
        <p:txBody>
          <a:bodyPr wrap="square" lIns="360000" t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29674"/>
            <a:ext cx="12192000" cy="357020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4781551" y="3156537"/>
            <a:ext cx="7410450" cy="372717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0" y="0"/>
            <a:ext cx="12192000" cy="415498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275"/>
            <a:ext cx="9813292" cy="526297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0"/>
            <a:ext cx="8183485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Точка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останова     </a:t>
            </a:r>
            <a:r>
              <a:rPr lang="ru-RU" sz="2400" dirty="0">
                <a:latin typeface="Bookman Old Style" panose="02050604050505020204" pitchFamily="18" charset="0"/>
              </a:rPr>
              <a:t> — это маркер в коде, при достижении которого выполнение программы приостанавливается, позволяя разработчику исследовать: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значения переменных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стек вызовов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состояние 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37792" b="33106"/>
          <a:stretch/>
        </p:blipFill>
        <p:spPr>
          <a:xfrm>
            <a:off x="152400" y="3733800"/>
            <a:ext cx="11887200" cy="17335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1603" t="52756" r="94631" b="40688"/>
          <a:stretch/>
        </p:blipFill>
        <p:spPr>
          <a:xfrm>
            <a:off x="3238500" y="190500"/>
            <a:ext cx="447675" cy="3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25" y="745840"/>
            <a:ext cx="5772149" cy="17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742950" y="2308324"/>
            <a:ext cx="10706100" cy="385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351860" y="3612924"/>
            <a:ext cx="6113146" cy="265810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0"/>
            <a:ext cx="12192000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36129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Стек </a:t>
            </a:r>
            <a:r>
              <a:rPr lang="ru-RU" sz="2400" b="1" dirty="0">
                <a:latin typeface="Bookman Old Style" panose="02050604050505020204" pitchFamily="18" charset="0"/>
              </a:rPr>
              <a:t>вызовов</a:t>
            </a:r>
            <a:r>
              <a:rPr lang="ru-RU" sz="2400" dirty="0">
                <a:latin typeface="Bookman Old Style" panose="02050604050505020204" pitchFamily="18" charset="0"/>
              </a:rPr>
              <a:t> — это структура данных, отражающая последовательность вызовов методов, приведших к текущей точке выполнения программы.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Использование при отладке: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отследить </a:t>
            </a:r>
            <a:r>
              <a:rPr lang="ru-RU" sz="2400" b="1" dirty="0">
                <a:latin typeface="Bookman Old Style" panose="02050604050505020204" pitchFamily="18" charset="0"/>
              </a:rPr>
              <a:t>путь выполнения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Выявляет </a:t>
            </a:r>
            <a:r>
              <a:rPr lang="ru-RU" sz="2400" b="1" dirty="0">
                <a:latin typeface="Bookman Old Style" panose="02050604050505020204" pitchFamily="18" charset="0"/>
              </a:rPr>
              <a:t>рекурсивные вызовы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Помогает находить </a:t>
            </a:r>
            <a:r>
              <a:rPr lang="ru-RU" sz="2400" b="1" dirty="0">
                <a:latin typeface="Bookman Old Style" panose="02050604050505020204" pitchFamily="18" charset="0"/>
              </a:rPr>
              <a:t>источники исключений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80" y="3970318"/>
            <a:ext cx="8681239" cy="28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Пошаговое выполнение (</a:t>
            </a:r>
            <a:r>
              <a:rPr lang="ru-RU" sz="2400" b="1" dirty="0" err="1">
                <a:latin typeface="Bookman Old Style" panose="02050604050505020204" pitchFamily="18" charset="0"/>
              </a:rPr>
              <a:t>Stepping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Пошаговое выполнение</a:t>
            </a:r>
            <a:r>
              <a:rPr lang="ru-RU" sz="2400" dirty="0">
                <a:latin typeface="Bookman Old Style" panose="02050604050505020204" pitchFamily="18" charset="0"/>
              </a:rPr>
              <a:t> — это режим отладки, при котором программа выполняется по одной инструкции за раз.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Основные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команды: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Bookman Old Style" panose="02050604050505020204" pitchFamily="18" charset="0"/>
              </a:rPr>
              <a:t>Continue</a:t>
            </a:r>
            <a:r>
              <a:rPr lang="ru-RU" sz="2400" b="1" dirty="0" smtClean="0">
                <a:latin typeface="Bookman Old Style" panose="02050604050505020204" pitchFamily="18" charset="0"/>
              </a:rPr>
              <a:t> (F5)</a:t>
            </a:r>
            <a:r>
              <a:rPr lang="ru-RU" sz="2400" dirty="0">
                <a:latin typeface="Bookman Old Style" panose="02050604050505020204" pitchFamily="18" charset="0"/>
              </a:rPr>
              <a:t> — </a:t>
            </a:r>
            <a:r>
              <a:rPr lang="ru-RU" sz="2400" dirty="0" smtClean="0">
                <a:latin typeface="Bookman Old Style" panose="02050604050505020204" pitchFamily="18" charset="0"/>
              </a:rPr>
              <a:t> продолжение до следующей точки останова;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Step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Into</a:t>
            </a:r>
            <a:r>
              <a:rPr lang="ru-RU" sz="2400" b="1" dirty="0">
                <a:latin typeface="Bookman Old Style" panose="02050604050505020204" pitchFamily="18" charset="0"/>
              </a:rPr>
              <a:t> (F11)</a:t>
            </a:r>
            <a:r>
              <a:rPr lang="ru-RU" sz="2400" dirty="0">
                <a:latin typeface="Bookman Old Style" panose="02050604050505020204" pitchFamily="18" charset="0"/>
              </a:rPr>
              <a:t> — вход в вызываемый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Step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Over</a:t>
            </a:r>
            <a:r>
              <a:rPr lang="ru-RU" sz="2400" b="1" dirty="0">
                <a:latin typeface="Bookman Old Style" panose="02050604050505020204" pitchFamily="18" charset="0"/>
              </a:rPr>
              <a:t> (F10)</a:t>
            </a:r>
            <a:r>
              <a:rPr lang="ru-RU" sz="2400" dirty="0">
                <a:latin typeface="Bookman Old Style" panose="02050604050505020204" pitchFamily="18" charset="0"/>
              </a:rPr>
              <a:t> — выполнение текущего метода без входа в вызываемые;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Step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 (Shift+F11)</a:t>
            </a:r>
            <a:r>
              <a:rPr lang="ru-RU" sz="2400" dirty="0">
                <a:latin typeface="Bookman Old Style" panose="02050604050505020204" pitchFamily="18" charset="0"/>
              </a:rPr>
              <a:t> — выход из текущего метода.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470" y="5181601"/>
            <a:ext cx="5182765" cy="8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390703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Окно просмотра переменных</a:t>
            </a:r>
            <a:r>
              <a:rPr lang="ru-RU" sz="2400" dirty="0">
                <a:latin typeface="Bookman Old Style" panose="02050604050505020204" pitchFamily="18" charset="0"/>
              </a:rPr>
              <a:t> — инструмент отладчика, отображающий текущие значения переменных и выражений в режиме реального времени.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Функциональность: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Изменение значений</a:t>
            </a:r>
            <a:r>
              <a:rPr lang="ru-RU" sz="2400" dirty="0">
                <a:latin typeface="Bookman Old Style" panose="02050604050505020204" pitchFamily="18" charset="0"/>
              </a:rPr>
              <a:t> переменных во время отладки;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Вычисление выражений</a:t>
            </a:r>
            <a:r>
              <a:rPr lang="ru-RU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Отслеживание сложных структур данных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3907032"/>
            <a:ext cx="4257676" cy="28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749108"/>
            <a:ext cx="11887200" cy="5956897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38175" y="691445"/>
            <a:ext cx="1492450" cy="32233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0" y="62268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0" y="62268"/>
            <a:ext cx="12192000" cy="46166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13373</TotalTime>
  <Words>1316</Words>
  <Application>Microsoft Office PowerPoint</Application>
  <PresentationFormat>Широкоэкранный</PresentationFormat>
  <Paragraphs>300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6.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692</cp:revision>
  <dcterms:modified xsi:type="dcterms:W3CDTF">2025-05-01T14:00:31Z</dcterms:modified>
</cp:coreProperties>
</file>