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sldIdLst>
    <p:sldId id="273" r:id="rId2"/>
    <p:sldId id="970" r:id="rId3"/>
    <p:sldId id="971" r:id="rId4"/>
    <p:sldId id="989" r:id="rId5"/>
    <p:sldId id="972" r:id="rId6"/>
    <p:sldId id="974" r:id="rId7"/>
    <p:sldId id="990" r:id="rId8"/>
    <p:sldId id="975" r:id="rId9"/>
    <p:sldId id="991" r:id="rId10"/>
    <p:sldId id="976" r:id="rId11"/>
    <p:sldId id="973" r:id="rId12"/>
    <p:sldId id="977" r:id="rId13"/>
    <p:sldId id="992" r:id="rId14"/>
    <p:sldId id="978" r:id="rId15"/>
    <p:sldId id="993" r:id="rId16"/>
    <p:sldId id="979" r:id="rId17"/>
    <p:sldId id="981" r:id="rId18"/>
    <p:sldId id="994" r:id="rId19"/>
    <p:sldId id="995" r:id="rId20"/>
    <p:sldId id="9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2" autoAdjust="0"/>
    <p:restoredTop sz="95343" autoAdjust="0"/>
  </p:normalViewPr>
  <p:slideViewPr>
    <p:cSldViewPr snapToGrid="0">
      <p:cViewPr varScale="1">
        <p:scale>
          <a:sx n="73" d="100"/>
          <a:sy n="73" d="100"/>
        </p:scale>
        <p:origin x="96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1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77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14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0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8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69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8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4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8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4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2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1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94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30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3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581263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1959514"/>
            <a:ext cx="8978016" cy="211963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7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2" y="4079149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 датами и временем</a:t>
            </a:r>
            <a:endParaRPr lang="en-US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Сериализация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десериализация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Атрибуты (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Attribute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в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Windows Forms</a:t>
            </a:r>
            <a:endParaRPr lang="ru-RU" sz="28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3" y="372334"/>
            <a:ext cx="2927540" cy="126596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13553" y="141502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Полученный файл:</a:t>
            </a: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файл можно открыть любым текстовым редактором, также удобно использовать </a:t>
            </a:r>
            <a:r>
              <a:rPr lang="en-US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VisualStudio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или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Notepad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++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Данные по сотруднику также можно было сохранить в виде текста вручную: сформировать самим строку определенного формата и сохранить ее, однако тогда нужно было бы продумать обратную операцию получения объекта из строки. Очевидно, что гораздо удобнее пользоваться готовым решением в виде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b="7010"/>
          <a:stretch/>
        </p:blipFill>
        <p:spPr>
          <a:xfrm>
            <a:off x="3899684" y="0"/>
            <a:ext cx="8292316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Атрибуты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на примере </a:t>
            </a:r>
            <a:r>
              <a:rPr lang="ru-RU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сериализации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 десериализации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9133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Далее рассмотрим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что делать, если нужно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сериализовать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приватное поле или свойство, или наоборот если что-то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сериализовать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не нужно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Атрибуты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.NET представляют специальные инструменты, которые позволяют встраивать в сборку дополнительные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метаданные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Атрибуты указываются в квадратных скобках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над классом, полем или свойством.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Чтобы явно указать,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что объект можно </a:t>
            </a: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сериализовать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нужно использовать </a:t>
            </a:r>
            <a:r>
              <a:rPr lang="en-US" sz="2400" dirty="0">
                <a:latin typeface="Cascadia Mono" panose="020B0609020000020004" pitchFamily="49" charset="0"/>
              </a:rPr>
              <a:t>[Serializable</a:t>
            </a:r>
            <a:r>
              <a:rPr lang="en-US" sz="2400" dirty="0" smtClean="0">
                <a:latin typeface="Cascadia Mono" panose="020B0609020000020004" pitchFamily="49" charset="0"/>
              </a:rPr>
              <a:t>]</a:t>
            </a:r>
            <a:endParaRPr lang="ru-RU" sz="2400" dirty="0" smtClean="0">
              <a:latin typeface="Cascadia Mono" panose="020B0609020000020004" pitchFamily="49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Если мы хотим задавать свои имена у данных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файле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JSON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нужно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использовать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latin typeface="Cascadia Mono" panose="020B0609020000020004" pitchFamily="49" charset="0"/>
              </a:rPr>
              <a:t>DataContract</a:t>
            </a:r>
            <a:r>
              <a:rPr lang="en-US" sz="2400" dirty="0" smtClean="0">
                <a:latin typeface="Cascadia Mono" panose="020B0609020000020004" pitchFamily="49" charset="0"/>
              </a:rPr>
              <a:t>]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перед именем класса, а сами поля и свойства пометить </a:t>
            </a:r>
            <a:r>
              <a:rPr lang="en-US" sz="2400" dirty="0" smtClean="0"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latin typeface="Cascadia Mono" panose="020B0609020000020004" pitchFamily="49" charset="0"/>
              </a:rPr>
              <a:t>DataMember</a:t>
            </a:r>
            <a:r>
              <a:rPr lang="en-US" sz="2400" dirty="0" smtClean="0">
                <a:latin typeface="Cascadia Mono" panose="020B0609020000020004" pitchFamily="49" charset="0"/>
              </a:rPr>
              <a:t>]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Чтобы отметить нужный конструктор для десериализации, нужно использовать атрибут</a:t>
            </a:r>
            <a:r>
              <a:rPr lang="ru-RU" sz="2400" dirty="0" smtClean="0">
                <a:latin typeface="Cascadia Mono" panose="020B0609020000020004" pitchFamily="49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latin typeface="Cascadia Mono" panose="020B0609020000020004" pitchFamily="49" charset="0"/>
              </a:rPr>
              <a:t>JsonConstructor</a:t>
            </a:r>
            <a:r>
              <a:rPr lang="en-US" sz="2400" dirty="0" smtClean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при этом имена переменных в конструкторе должны совпадать с именами соответствующих полей и свойств (без учета регистра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61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675422" y="0"/>
            <a:ext cx="1362942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Serializable]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DataContract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Фамилия"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Зарплата"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JsonConstructor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firstName,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lastName,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salary)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36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1159935"/>
            <a:ext cx="9121140" cy="517990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12520" y="448717"/>
            <a:ext cx="9121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Видим, что названия полей теперь русифицированы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сериализации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объекта класса, содержащего внутри себя другие классы:</a:t>
            </a:r>
          </a:p>
          <a:p>
            <a:pPr algn="just"/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Serializable]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DataContract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Директор"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Director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Сотрудники"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List&lt;Employee&gt; Employees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JsonConstructor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(Employee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director,List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employees)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Director = director;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Employees = employees;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9828" t="12374" b="32623"/>
          <a:stretch/>
        </p:blipFill>
        <p:spPr>
          <a:xfrm>
            <a:off x="0" y="0"/>
            <a:ext cx="5541255" cy="55930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9920" t="67042"/>
          <a:stretch/>
        </p:blipFill>
        <p:spPr>
          <a:xfrm>
            <a:off x="6118860" y="3180043"/>
            <a:ext cx="6073141" cy="3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91338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представляет собой обозреватель свойств объекта, его можно было видеть при работе со свойствами элементов в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WindowsForm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5" y="1522335"/>
            <a:ext cx="4277322" cy="48489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28954"/>
          <a:stretch/>
        </p:blipFill>
        <p:spPr>
          <a:xfrm>
            <a:off x="5063067" y="1517166"/>
            <a:ext cx="6858000" cy="534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57938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Рассмотрим работу с данным элементом на примере редактирования объекта из прошлого примера (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Employee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Добавим атрибуты каждому свойству:</a:t>
            </a:r>
            <a:endParaRPr lang="en-US" sz="2400" dirty="0" smtClean="0"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Browsable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Category(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ФИО"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"Имя, используйте только буквы"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algn="just"/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ReadOnly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- можно ли редактировать данное свойство или поле,</a:t>
            </a:r>
          </a:p>
          <a:p>
            <a:pPr algn="just"/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Browsable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 отображается ли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свойство в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Category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категория для группировки,</a:t>
            </a:r>
          </a:p>
          <a:p>
            <a:pPr algn="just"/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Description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описание, отображается внизу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DisplayName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имя, отображаемое в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Cascadia Mono" panose="020B06090200000200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Первые 2 атрибута не обязательно добавлять, по умолчанию свойства и поля можно редактировать и они отображаются автоматически (если они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5150" y="3273515"/>
            <a:ext cx="1073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450850" y="950319"/>
            <a:ext cx="8705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1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Serializable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DataContract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Browsable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[Category(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ФИО"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"Имя, используйте только буквы"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Browsable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[Category(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ФИО"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"Фамилия, используйте только буквы"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Фамилия"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Фамилия"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57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9657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Browsable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Category(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Зарплата"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"Зарплата, используйте только цифры"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Зарплата"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Зарплата"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JsonConstructor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Salary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salary;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00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Дата и время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91338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работы с датами и временем в .NET предназначена структура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DateTime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Она представляет дату и время от 00:00:00 1 января 0001 года до 23:59:59 31 декабря 9999 года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01.01.0001 0:00:00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date1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(2015, 7, 20, 18, 30, 25);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год - месяц - день - час - минута – секунда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(date1);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18:30:25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DateTime.UtcNow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DateTime.Today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7323"/>
          <a:stretch/>
        </p:blipFill>
        <p:spPr>
          <a:xfrm>
            <a:off x="8643985" y="3649359"/>
            <a:ext cx="3548015" cy="32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Чтобы отобразить объект в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нужно использовать свойство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SelectedObject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"John"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"Black"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3000);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propertyGrid1.SelectedObject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employee;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71" y="1910156"/>
            <a:ext cx="5114861" cy="49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 с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DateTime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Add(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TimeSpan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значение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TimeSpanAddDays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(double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дни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AddHours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(double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часы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AddMinutes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(double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дате минуты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AddMonths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месяцы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AddYears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годы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29746" y="110571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date1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(2015, 7, 20, 18, 30, 25);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18:30:25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(date1.AddHours(3));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21:30:25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date2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(2015, 7, 20, 15, 30, 25);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15:30:25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(date1.Subtract(date2));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03:00:00</a:t>
            </a:r>
            <a:endParaRPr lang="ru-RU" sz="2400" dirty="0"/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318" y="2954019"/>
            <a:ext cx="5378122" cy="33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Форматирования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дат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date1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(2015, 7, 20, 18, 30, 25);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(date1.ToLocalTime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21:30:25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(date1.ToUniversalTime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15:30:25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(date1.ToLongDateString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июля 2015 г.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(date1.ToShortDateString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(date1.ToLongTimeString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18:30:25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(date1.ToShortTimeString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18:30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420" y="3046988"/>
            <a:ext cx="3471219" cy="37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Сериализация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десериализация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(JSON)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9133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JSON – JavaScript Object Notation.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Сериализация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— это процесс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преобразования объекта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поток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байтов (в нашем случае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строку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сохранения или передачи в память, базу данных или файл. Эта операция предназначена для того, чтобы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сохранить состояния объекта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последующего воссоздания при необходимости. Обратный процесс называется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десериализацией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Например, мы хотим создать объект типа </a:t>
            </a:r>
            <a:r>
              <a:rPr lang="en-US" sz="2400" dirty="0" smtClean="0"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сохранить его в файл, чтобы потом можно было загрузить с заполненными данными. 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0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salary)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13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13553" y="4915"/>
            <a:ext cx="121920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начала нужно скачать с помощью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NuGet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пакетов библиотеку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Newtonsoft.JSON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1958"/>
            <a:ext cx="12170425" cy="46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Создаем объект сотрудника, и </a:t>
            </a:r>
            <a:r>
              <a:rPr lang="ru-RU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сериализуем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в строку формата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JSON,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далее сохраняем в файл стандартным способом: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"John"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"Black"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3000);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JsonConvert.SerializeObject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(employee);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File.WriteAllText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file.json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данном случае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сериализуются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все публичные поля и свойства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!</a:t>
            </a: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десериализации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(получения объекта из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JSON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строки) нужно: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JsonConvert.DeserializeObject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&lt;Employee&gt;(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14579</TotalTime>
  <Words>1260</Words>
  <Application>Microsoft Office PowerPoint</Application>
  <PresentationFormat>Широкоэкранный</PresentationFormat>
  <Paragraphs>201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2 семестр Лекция 7.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881</cp:revision>
  <dcterms:modified xsi:type="dcterms:W3CDTF">2025-03-10T17:02:59Z</dcterms:modified>
</cp:coreProperties>
</file>