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9"/>
  </p:notesMasterIdLst>
  <p:sldIdLst>
    <p:sldId id="273" r:id="rId2"/>
    <p:sldId id="1068" r:id="rId3"/>
    <p:sldId id="1069" r:id="rId4"/>
    <p:sldId id="1070" r:id="rId5"/>
    <p:sldId id="969" r:id="rId6"/>
    <p:sldId id="1017" r:id="rId7"/>
    <p:sldId id="995" r:id="rId8"/>
    <p:sldId id="1057" r:id="rId9"/>
    <p:sldId id="1059" r:id="rId10"/>
    <p:sldId id="1060" r:id="rId11"/>
    <p:sldId id="1009" r:id="rId12"/>
    <p:sldId id="1061" r:id="rId13"/>
    <p:sldId id="1062" r:id="rId14"/>
    <p:sldId id="997" r:id="rId15"/>
    <p:sldId id="1021" r:id="rId16"/>
    <p:sldId id="1022" r:id="rId17"/>
    <p:sldId id="1066" r:id="rId18"/>
    <p:sldId id="1067" r:id="rId19"/>
    <p:sldId id="999" r:id="rId20"/>
    <p:sldId id="1026" r:id="rId21"/>
    <p:sldId id="1027" r:id="rId22"/>
    <p:sldId id="1028" r:id="rId23"/>
    <p:sldId id="1029" r:id="rId24"/>
    <p:sldId id="1031" r:id="rId25"/>
    <p:sldId id="1030" r:id="rId26"/>
    <p:sldId id="1025" r:id="rId27"/>
    <p:sldId id="1032" r:id="rId28"/>
    <p:sldId id="1033" r:id="rId29"/>
    <p:sldId id="1011" r:id="rId30"/>
    <p:sldId id="1035" r:id="rId31"/>
    <p:sldId id="1034" r:id="rId32"/>
    <p:sldId id="1037" r:id="rId33"/>
    <p:sldId id="1038" r:id="rId34"/>
    <p:sldId id="1039" r:id="rId35"/>
    <p:sldId id="1040" r:id="rId36"/>
    <p:sldId id="1036" r:id="rId37"/>
    <p:sldId id="1012" r:id="rId38"/>
    <p:sldId id="1041" r:id="rId39"/>
    <p:sldId id="1042" r:id="rId40"/>
    <p:sldId id="1013" r:id="rId41"/>
    <p:sldId id="1043" r:id="rId42"/>
    <p:sldId id="1044" r:id="rId43"/>
    <p:sldId id="1045" r:id="rId44"/>
    <p:sldId id="1046" r:id="rId45"/>
    <p:sldId id="1047" r:id="rId46"/>
    <p:sldId id="1048" r:id="rId47"/>
    <p:sldId id="1049" r:id="rId48"/>
    <p:sldId id="1050" r:id="rId49"/>
    <p:sldId id="1052" r:id="rId50"/>
    <p:sldId id="1051" r:id="rId51"/>
    <p:sldId id="1053" r:id="rId52"/>
    <p:sldId id="1054" r:id="rId53"/>
    <p:sldId id="1055" r:id="rId54"/>
    <p:sldId id="1056" r:id="rId55"/>
    <p:sldId id="1063" r:id="rId56"/>
    <p:sldId id="1064" r:id="rId57"/>
    <p:sldId id="106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76" d="100"/>
          <a:sy n="76" d="100"/>
        </p:scale>
        <p:origin x="132" y="9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3105858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спец. слово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038637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0" y="0"/>
            <a:ext cx="12192000" cy="10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9604" y="3094550"/>
            <a:ext cx="122116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находу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перечислением простых чисел: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Primes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people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(people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Действия, действия,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действия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 теперь получить работников компании в виде списка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Модификатор доступа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позволяет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Дать доступ с помощью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плохая идея, т.к. 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какой-нибудь стажер обязательно сделает так: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Пересоздал список и поменял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коллекцию, теперь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старая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коллекция потерялась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microsoft.Personnel.ToArray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а её элементы,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После чего помещаем эти элементы во что нам удобно (массив)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Работаем и не боимся, что коллекцию кто-то сломает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Сотрудники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&lt;Person&gt;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personnel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Добавили</a:t>
            </a: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Welcome.Print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mes1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54356"/>
            <a:ext cx="1219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Predicate&lt;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speaking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Cat();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speaking.Speak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Числа 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14402</TotalTime>
  <Words>3498</Words>
  <Application>Microsoft Office PowerPoint</Application>
  <PresentationFormat>Широкоэкранный</PresentationFormat>
  <Paragraphs>661</Paragraphs>
  <Slides>57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5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811</cp:revision>
  <dcterms:modified xsi:type="dcterms:W3CDTF">2025-03-08T11:31:11Z</dcterms:modified>
</cp:coreProperties>
</file>