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57" r:id="rId41"/>
    <p:sldId id="105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11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95" y="0"/>
            <a:ext cx="11738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2422" y="0"/>
            <a:ext cx="117389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567" y="654356"/>
            <a:ext cx="11944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 </a:t>
            </a:r>
            <a:r>
              <a:rPr lang="ru-RU" sz="2400" dirty="0">
                <a:latin typeface="Bookman Old Style" panose="02050604050505020204" pitchFamily="18" charset="0"/>
              </a:rPr>
              <a:t>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292100"/>
            <a:ext cx="116713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5" y="0"/>
            <a:ext cx="6247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</a:t>
            </a:r>
            <a:r>
              <a:rPr lang="ru-RU" sz="2400">
                <a:latin typeface="Bookman Old Style" panose="02050604050505020204" pitchFamily="18" charset="0"/>
              </a:rPr>
              <a:t>ошибку</a:t>
            </a:r>
            <a:r>
              <a:rPr lang="ru-RU" sz="240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1300" y="266700"/>
            <a:ext cx="11671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0" y="1306597"/>
            <a:ext cx="19433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13532</TotalTime>
  <Words>2442</Words>
  <Application>Microsoft Office PowerPoint</Application>
  <PresentationFormat>Широкоэкранный</PresentationFormat>
  <Paragraphs>515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704</cp:revision>
  <dcterms:modified xsi:type="dcterms:W3CDTF">2025-03-12T10:59:27Z</dcterms:modified>
</cp:coreProperties>
</file>