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8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103" r:id="rId28"/>
    <p:sldId id="1104" r:id="rId29"/>
    <p:sldId id="1106" r:id="rId30"/>
    <p:sldId id="1107" r:id="rId31"/>
    <p:sldId id="1108" r:id="rId32"/>
    <p:sldId id="1110" r:id="rId33"/>
    <p:sldId id="1111" r:id="rId34"/>
    <p:sldId id="1109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0" r:id="rId51"/>
    <p:sldId id="1091" r:id="rId52"/>
    <p:sldId id="1112" r:id="rId53"/>
    <p:sldId id="1113" r:id="rId54"/>
    <p:sldId id="1114" r:id="rId55"/>
    <p:sldId id="1092" r:id="rId56"/>
    <p:sldId id="1093" r:id="rId57"/>
    <p:sldId id="1094" r:id="rId58"/>
    <p:sldId id="1095" r:id="rId59"/>
    <p:sldId id="1003" r:id="rId60"/>
    <p:sldId id="1004" r:id="rId61"/>
    <p:sldId id="1053" r:id="rId62"/>
    <p:sldId id="1054" r:id="rId63"/>
    <p:sldId id="1005" r:id="rId64"/>
    <p:sldId id="1006" r:id="rId65"/>
    <p:sldId id="1098" r:id="rId66"/>
    <p:sldId id="1007" r:id="rId67"/>
    <p:sldId id="1008" r:id="rId68"/>
    <p:sldId id="1072" r:id="rId69"/>
    <p:sldId id="1073" r:id="rId70"/>
    <p:sldId id="1074" r:id="rId71"/>
    <p:sldId id="1097" r:id="rId72"/>
    <p:sldId id="1099" r:id="rId73"/>
    <p:sldId id="1100" r:id="rId74"/>
    <p:sldId id="1101" r:id="rId75"/>
    <p:sldId id="1102" r:id="rId76"/>
    <p:sldId id="105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75199" autoAdjust="0"/>
  </p:normalViewPr>
  <p:slideViewPr>
    <p:cSldViewPr snapToGrid="0">
      <p:cViewPr varScale="1">
        <p:scale>
          <a:sx n="77" d="100"/>
          <a:sy n="77" d="100"/>
        </p:scale>
        <p:origin x="108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3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8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6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9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62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4028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29847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-266700"/>
            <a:ext cx="120523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 + c;</a:t>
            </a:r>
          </a:p>
          <a:p>
            <a:endParaRPr lang="en-US" sz="2400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исходным базовым классом для всех классов .NET и корнем иерархии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все типы и классы могут реализовать те методы, которые определены 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служит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строкового представления данного объекта. Для базовых типов просто будет выводиться их строковое значение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3.5;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3,5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148" y="0"/>
            <a:ext cx="1172656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классов же этот метод выводит полное название класса с указанием пространства имен, в котором определен этот класс. И мы можем переопределить данный метод. Посмотрим на примере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название класса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переопределяет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для этого класса срабатывает стандартная реализация этого метода, которая выводит просто название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30" y="2985304"/>
            <a:ext cx="153373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6778" y="349556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15, Minutes = 34, Seconds = 53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15:34:53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Hours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Minutes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{Hours}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{Minutes}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20" y="2340611"/>
            <a:ext cx="20386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возвратить некоторое числовое значение, которое будет соответствовать данному объекту или его хэш-код. По данному числу, например, можно сравнивать объекты. Можно определять самые разные алгоритмы генерации подобного числа или взять реализацию базового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(person2.GetHashCode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 для значения свойства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То есть два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имеют одно и то же имя, будут возвращать один и тот же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-код. Однако в реальности алгоритм может быть самым различным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97" y="1173516"/>
            <a:ext cx="256258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сравнить два объекта на равенство. В качестве параметра он принимает объект для сравнения в виде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возврашает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если оба объекта равны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параметр метода представляет тип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то возвращаем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если имена совпадают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//вместе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 методом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следует реализовать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Переопределение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связано с тем, как объекты сравниваются и как они используются в коллекциях, таких как хэш-таблицы (например,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Dictionary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HashSet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Вот основные причины, почему их следует переопределять вместе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равны (т.е. obj1.Equals(obj2)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их хэш-коды должны быть одинаковыми (т.е. obj1.GetHashCode() должно быть равно obj2.GetHashCode()).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не равны, это не гарантирует, что их хэш-коды будут разными, но разные объекты с одинаковыми хэш-кодами могут привести к коллизиям в хэш-таблицах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необходимо согласовывать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Equals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получить тип данного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Этот метод возвращает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тип объекта.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мы получаем тип класса и сравниваем его с типом объекта. И если этот объект представляет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выполняем определенные действия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"Это реально класс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Упаковка представляет собой процесс преобразования </a:t>
            </a:r>
            <a:r>
              <a:rPr lang="ru-RU" sz="2400" b="1" dirty="0">
                <a:latin typeface="Bookman Old Style" panose="02050604050505020204" pitchFamily="18" charset="0"/>
              </a:rPr>
              <a:t>типа значения </a:t>
            </a:r>
            <a:r>
              <a:rPr lang="ru-RU" sz="2400" dirty="0">
                <a:latin typeface="Bookman Old Style" panose="02050604050505020204" pitchFamily="18" charset="0"/>
              </a:rPr>
              <a:t>в тип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или в любой другой тип интерфейса, реализуемый этим типом значения. Когда тип значения упаковывается общеязыковой средой выполнения (</a:t>
            </a:r>
            <a:r>
              <a:rPr lang="ru-RU" sz="2400" b="1" dirty="0">
                <a:latin typeface="Bookman Old Style" panose="02050604050505020204" pitchFamily="18" charset="0"/>
              </a:rPr>
              <a:t>CLR</a:t>
            </a:r>
            <a:r>
              <a:rPr lang="ru-RU" sz="2400" dirty="0">
                <a:latin typeface="Bookman Old Style" panose="02050604050505020204" pitchFamily="18" charset="0"/>
              </a:rPr>
              <a:t>), он инкапсулирует значение внутри экземпляра </a:t>
            </a:r>
            <a:r>
              <a:rPr lang="ru-RU" sz="2400" b="1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 и сохраняет его в управляемой куче. Операция распаковки извлекает тип значения из объекта. Упаковка является неявной; распаковка является явной.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Упаковка и распаковка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123;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Упаковка переменной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выполнить операцию распаковки объекта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присвоить его целочисленной переменной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 = 123;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)o;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unboxing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Заметим, что упакованная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переменная находится в куче.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5" y="2489390"/>
            <a:ext cx="5910307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сравнению с простыми операциями присваивания операции упаковки и распаковки являются весьма затратными процессами с точки зрения вычислений. При выполнении упаковки типа значения необходимо создать и разместить новый объект. Объем вычислений при выполнении операции распаковки, хотя и в меньшей степени, но тоже весьма значителен.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Сравнение полиморфизма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подтипов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Add(T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14771</TotalTime>
  <Words>4638</Words>
  <Application>Microsoft Office PowerPoint</Application>
  <PresentationFormat>Широкоэкранный</PresentationFormat>
  <Paragraphs>832</Paragraphs>
  <Slides>76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5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772</cp:revision>
  <dcterms:modified xsi:type="dcterms:W3CDTF">2025-03-09T14:22:42Z</dcterms:modified>
</cp:coreProperties>
</file>