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9"/>
  </p:notesMasterIdLst>
  <p:sldIdLst>
    <p:sldId id="273" r:id="rId2"/>
    <p:sldId id="1068" r:id="rId3"/>
    <p:sldId id="1069" r:id="rId4"/>
    <p:sldId id="1070" r:id="rId5"/>
    <p:sldId id="1071" r:id="rId6"/>
    <p:sldId id="1075" r:id="rId7"/>
    <p:sldId id="1076" r:id="rId8"/>
    <p:sldId id="1072" r:id="rId9"/>
    <p:sldId id="1078" r:id="rId10"/>
    <p:sldId id="1077" r:id="rId11"/>
    <p:sldId id="1079" r:id="rId12"/>
    <p:sldId id="1080" r:id="rId13"/>
    <p:sldId id="1081" r:id="rId14"/>
    <p:sldId id="1082" r:id="rId15"/>
    <p:sldId id="1074" r:id="rId16"/>
    <p:sldId id="1083" r:id="rId17"/>
    <p:sldId id="1084" r:id="rId18"/>
    <p:sldId id="1087" r:id="rId19"/>
    <p:sldId id="1088" r:id="rId20"/>
    <p:sldId id="1089" r:id="rId21"/>
    <p:sldId id="1090" r:id="rId22"/>
    <p:sldId id="1073" r:id="rId23"/>
    <p:sldId id="1085" r:id="rId24"/>
    <p:sldId id="1086" r:id="rId25"/>
    <p:sldId id="969" r:id="rId26"/>
    <p:sldId id="1017" r:id="rId27"/>
    <p:sldId id="995" r:id="rId28"/>
    <p:sldId id="1057" r:id="rId29"/>
    <p:sldId id="1059" r:id="rId30"/>
    <p:sldId id="1060" r:id="rId31"/>
    <p:sldId id="1009" r:id="rId32"/>
    <p:sldId id="1061" r:id="rId33"/>
    <p:sldId id="1062" r:id="rId34"/>
    <p:sldId id="997" r:id="rId35"/>
    <p:sldId id="1021" r:id="rId36"/>
    <p:sldId id="1022" r:id="rId37"/>
    <p:sldId id="1066" r:id="rId38"/>
    <p:sldId id="1067" r:id="rId39"/>
    <p:sldId id="999" r:id="rId40"/>
    <p:sldId id="1026" r:id="rId41"/>
    <p:sldId id="1027" r:id="rId42"/>
    <p:sldId id="1028" r:id="rId43"/>
    <p:sldId id="1029" r:id="rId44"/>
    <p:sldId id="1031" r:id="rId45"/>
    <p:sldId id="1030" r:id="rId46"/>
    <p:sldId id="1025" r:id="rId47"/>
    <p:sldId id="1032" r:id="rId48"/>
    <p:sldId id="1033" r:id="rId49"/>
    <p:sldId id="1011" r:id="rId50"/>
    <p:sldId id="1035" r:id="rId51"/>
    <p:sldId id="1034" r:id="rId52"/>
    <p:sldId id="1037" r:id="rId53"/>
    <p:sldId id="1038" r:id="rId54"/>
    <p:sldId id="1039" r:id="rId55"/>
    <p:sldId id="1040" r:id="rId56"/>
    <p:sldId id="1036" r:id="rId57"/>
    <p:sldId id="1012" r:id="rId58"/>
    <p:sldId id="1041" r:id="rId59"/>
    <p:sldId id="1042" r:id="rId60"/>
    <p:sldId id="1013" r:id="rId61"/>
    <p:sldId id="1043" r:id="rId62"/>
    <p:sldId id="1044" r:id="rId63"/>
    <p:sldId id="1045" r:id="rId64"/>
    <p:sldId id="1046" r:id="rId65"/>
    <p:sldId id="1047" r:id="rId66"/>
    <p:sldId id="1048" r:id="rId67"/>
    <p:sldId id="1049" r:id="rId68"/>
    <p:sldId id="1050" r:id="rId69"/>
    <p:sldId id="1052" r:id="rId70"/>
    <p:sldId id="1051" r:id="rId71"/>
    <p:sldId id="1053" r:id="rId72"/>
    <p:sldId id="1054" r:id="rId73"/>
    <p:sldId id="1055" r:id="rId74"/>
    <p:sldId id="1056" r:id="rId75"/>
    <p:sldId id="1063" r:id="rId76"/>
    <p:sldId id="1064" r:id="rId77"/>
    <p:sldId id="1065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343" autoAdjust="0"/>
  </p:normalViewPr>
  <p:slideViewPr>
    <p:cSldViewPr snapToGrid="0">
      <p:cViewPr>
        <p:scale>
          <a:sx n="100" d="100"/>
          <a:sy n="100" d="100"/>
        </p:scale>
        <p:origin x="2472" y="14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9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7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17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1308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982747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88988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5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4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разработке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Числа 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3863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0" y="0"/>
            <a:ext cx="12192000" cy="1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9604" y="3094550"/>
            <a:ext cx="1221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находу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перечислением простых чисел: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Primes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3554" y="0"/>
            <a:ext cx="1198282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15030</TotalTime>
  <Words>4699</Words>
  <Application>Microsoft Office PowerPoint</Application>
  <PresentationFormat>Широкоэкранный</PresentationFormat>
  <Paragraphs>895</Paragraphs>
  <Slides>77</Slides>
  <Notes>77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77</vt:i4>
      </vt:variant>
    </vt:vector>
  </HeadingPairs>
  <TitlesOfParts>
    <vt:vector size="85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833</cp:revision>
  <dcterms:modified xsi:type="dcterms:W3CDTF">2025-03-09T18:48:22Z</dcterms:modified>
</cp:coreProperties>
</file>