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57" r:id="rId41"/>
    <p:sldId id="105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30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0730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81696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48715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6076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protected</a:t>
            </a:r>
            <a:r>
              <a:rPr lang="ru-RU" sz="2400" dirty="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internal</a:t>
            </a:r>
            <a:r>
              <a:rPr lang="ru-RU" sz="2400" dirty="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4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protected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internal</a:t>
            </a:r>
            <a:r>
              <a:rPr lang="ru-RU" sz="2400" dirty="0" smtClean="0">
                <a:latin typeface="Bookman Old Style" panose="02050604050505020204" pitchFamily="18" charset="0"/>
              </a:rPr>
              <a:t>: совмещает функционал двух модификаторов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protected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internal</a:t>
            </a:r>
            <a:r>
              <a:rPr lang="ru-RU" sz="2400" dirty="0" smtClean="0">
                <a:latin typeface="Bookman Old Style" panose="02050604050505020204" pitchFamily="18" charset="0"/>
              </a:rPr>
              <a:t>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4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public</a:t>
            </a:r>
            <a:r>
              <a:rPr lang="ru-RU" sz="2400" dirty="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20686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Ошибка,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нет доступа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1999" cy="620836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67875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 </a:t>
            </a:r>
            <a:r>
              <a:rPr lang="ru-RU" sz="2400" dirty="0">
                <a:latin typeface="Bookman Old Style" panose="02050604050505020204" pitchFamily="18" charset="0"/>
              </a:rPr>
              <a:t>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3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3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3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3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3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3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 algn="just"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09804" y="0"/>
            <a:ext cx="6482195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70" y="1390680"/>
            <a:ext cx="1453371" cy="6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13542</TotalTime>
  <Words>2415</Words>
  <Application>Microsoft Office PowerPoint</Application>
  <PresentationFormat>Широкоэкранный</PresentationFormat>
  <Paragraphs>518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2.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714</cp:revision>
  <dcterms:modified xsi:type="dcterms:W3CDTF">2025-05-02T14:30:47Z</dcterms:modified>
</cp:coreProperties>
</file>