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273" r:id="rId2"/>
    <p:sldId id="969" r:id="rId3"/>
    <p:sldId id="1017" r:id="rId4"/>
    <p:sldId id="995" r:id="rId5"/>
    <p:sldId id="1057" r:id="rId6"/>
    <p:sldId id="1059" r:id="rId7"/>
    <p:sldId id="1108" r:id="rId8"/>
    <p:sldId id="1060" r:id="rId9"/>
    <p:sldId id="1009" r:id="rId10"/>
    <p:sldId id="1109" r:id="rId11"/>
    <p:sldId id="1061" r:id="rId12"/>
    <p:sldId id="1062" r:id="rId13"/>
    <p:sldId id="1111" r:id="rId14"/>
    <p:sldId id="1112" r:id="rId15"/>
    <p:sldId id="997" r:id="rId16"/>
    <p:sldId id="1021" r:id="rId17"/>
    <p:sldId id="1022" r:id="rId18"/>
    <p:sldId id="1066" r:id="rId19"/>
    <p:sldId id="1067" r:id="rId20"/>
    <p:sldId id="10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2193" autoAdjust="0"/>
  </p:normalViewPr>
  <p:slideViewPr>
    <p:cSldViewPr snapToGrid="0">
      <p:cViewPr varScale="1">
        <p:scale>
          <a:sx n="98" d="100"/>
          <a:sy n="98" d="100"/>
        </p:scale>
        <p:origin x="255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350822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920480"/>
            <a:ext cx="8978016" cy="182611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7.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958628"/>
            <a:ext cx="110413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Интерфейсы коллекций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Спец. слово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самом деле для перебирания класса 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реализация интерфейса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 обязательна. Достаточно чтобы в классе был метод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GetEnumerator</a:t>
            </a:r>
            <a:r>
              <a:rPr lang="ru-RU" sz="2400" dirty="0" smtClean="0">
                <a:latin typeface="Bookman Old Style" panose="02050604050505020204" pitchFamily="18" charset="0"/>
              </a:rPr>
              <a:t>, это одно из немногих проявлений неявной типизации в </a:t>
            </a:r>
            <a:r>
              <a:rPr lang="en-US" sz="2400" dirty="0" smtClean="0">
                <a:latin typeface="Bookman Old Style" panose="02050604050505020204" pitchFamily="18" charset="0"/>
              </a:rPr>
              <a:t>C#.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 любом случае лучше явно реализовывать интерфейс.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применение </a:t>
            </a:r>
            <a:r>
              <a:rPr lang="en-US" sz="2400" dirty="0" smtClean="0">
                <a:latin typeface="Bookman Old Style" panose="02050604050505020204" pitchFamily="18" charset="0"/>
              </a:rPr>
              <a:t>yield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примере простых чисел: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 = 2;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current++;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(current))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Определяем простое число или нет: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&lt;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==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%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(number);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3; i &lt;= sqrt; i += 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Выведем первые 10 простых чисел: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().Take(10))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{item}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9" y="2824131"/>
            <a:ext cx="653506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70898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 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smtClean="0"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Кол-во сотрудников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перебора сотрудников компании: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Модификатор доступа не позволяет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получить работников: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сделать </a:t>
            </a:r>
            <a:r>
              <a:rPr lang="ru-RU" sz="2400" dirty="0" err="1" smtClean="0">
                <a:latin typeface="Bookman Old Style" panose="02050604050505020204" pitchFamily="18" charset="0"/>
              </a:rPr>
              <a:t>personnel</a:t>
            </a:r>
            <a:r>
              <a:rPr lang="ru-RU" sz="2400" dirty="0" smtClean="0">
                <a:latin typeface="Bookman Old Style" panose="02050604050505020204" pitchFamily="18" charset="0"/>
              </a:rPr>
              <a:t> публичным, то список можно будет поменять и старая коллекция будет потеряна: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[1];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microsoft.Personnel.ToArray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Сотрудники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 или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IReadOnlyCollection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personnel;</a:t>
            </a:r>
            <a:endParaRPr lang="ru-RU" sz="24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286232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33965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</a:t>
            </a:r>
            <a:endParaRPr lang="ru-RU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323165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Числа </a:t>
            </a:r>
            <a:r>
              <a:rPr lang="ru-RU" sz="2400" dirty="0">
                <a:latin typeface="Bookman Old Style" panose="02050604050505020204" pitchFamily="18" charset="0"/>
              </a:rPr>
              <a:t>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algn="just"/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498475" y="3390901"/>
            <a:ext cx="11188700" cy="9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286232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094550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 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15473</TotalTime>
  <Words>929</Words>
  <Application>Microsoft Office PowerPoint</Application>
  <PresentationFormat>Широкоэкранный</PresentationFormat>
  <Paragraphs>236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7.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879</cp:revision>
  <dcterms:modified xsi:type="dcterms:W3CDTF">2025-05-02T14:30:06Z</dcterms:modified>
</cp:coreProperties>
</file>