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273" r:id="rId2"/>
    <p:sldId id="969" r:id="rId3"/>
    <p:sldId id="970" r:id="rId4"/>
    <p:sldId id="972" r:id="rId5"/>
    <p:sldId id="971" r:id="rId6"/>
    <p:sldId id="973" r:id="rId7"/>
    <p:sldId id="984" r:id="rId8"/>
    <p:sldId id="975" r:id="rId9"/>
    <p:sldId id="976" r:id="rId10"/>
    <p:sldId id="977" r:id="rId11"/>
    <p:sldId id="978" r:id="rId12"/>
    <p:sldId id="980" r:id="rId13"/>
    <p:sldId id="981" r:id="rId14"/>
    <p:sldId id="982" r:id="rId15"/>
    <p:sldId id="985" r:id="rId16"/>
    <p:sldId id="9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9" autoAdjust="0"/>
    <p:restoredTop sz="95343" autoAdjust="0"/>
  </p:normalViewPr>
  <p:slideViewPr>
    <p:cSldViewPr snapToGrid="0">
      <p:cViewPr varScale="1">
        <p:scale>
          <a:sx n="109" d="100"/>
          <a:sy n="109" d="100"/>
        </p:scale>
        <p:origin x="144" y="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10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6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6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9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2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8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0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3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0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=""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Лекция. Программный интерфейс приложения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API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API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Примеры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PurchaseData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PurchaseData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JsonConvert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SerializeObject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									 					                           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Formatting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Indented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WriteAllText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JsonConvert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DeserializeObject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//Конец класса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PurchaseManager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использования: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purchases.json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customer1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"John Doe"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JD@gmail.com"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Phone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"89115609524"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customer2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"Bill White"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white@gmail.com"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Phone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"89557653322"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Слива"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Лиловая, спелая, садовая"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Ваз 2107"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бита, не крашена"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product2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customer1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Purchases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customer2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Purchases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PaymentMethod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Блокчейн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 транзакция"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AddDays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PaymentMethod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Наличные"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AddOrder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AddOrder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AddPayment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AddPayment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customerId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заказы покупателя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GetOrdersByCustomer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customerId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оплаты покупателя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GetPaymentsByCustomer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customerId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результаты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Заказ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от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на сумму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Платеж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за заказ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на сумму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API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654355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API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 err="1" smtClean="0">
                <a:latin typeface="Bookman Old Style" panose="02050604050505020204" pitchFamily="18" charset="0"/>
              </a:rPr>
              <a:t>application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programming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interface</a:t>
            </a:r>
            <a:r>
              <a:rPr lang="ru-RU" sz="2400" dirty="0" smtClean="0">
                <a:latin typeface="Bookman Old Style" panose="02050604050505020204" pitchFamily="18" charset="0"/>
              </a:rPr>
              <a:t>) </a:t>
            </a:r>
            <a:r>
              <a:rPr lang="ru-RU" sz="2400" dirty="0">
                <a:latin typeface="Bookman Old Style" panose="02050604050505020204" pitchFamily="18" charset="0"/>
              </a:rPr>
              <a:t>— программный интерфейс, то есть описание способов взаимодействия одной компьютерной программы с другими.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программу (модуль, библиотеку) рассматривать как чёрный ящик, то API — это набор «ручек», которые доступны пользователю данного ящика и которые он может вертеть и переключать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Программные компоненты взаимодействуют друг с другом посредством API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Используется </a:t>
            </a:r>
            <a:r>
              <a:rPr lang="ru-RU" sz="2400" dirty="0">
                <a:latin typeface="Bookman Old Style" panose="02050604050505020204" pitchFamily="18" charset="0"/>
              </a:rPr>
              <a:t>в веб-разработке — содержит, как правило, определённый набор HTTP-запросов, а также определение структуры HTTP-ответов, для выражения которых чаще всего используют XML− или JSON−формат, а также </a:t>
            </a:r>
            <a:r>
              <a:rPr lang="ru-RU" sz="2400" dirty="0" err="1">
                <a:latin typeface="Bookman Old Style" panose="02050604050505020204" pitchFamily="18" charset="0"/>
              </a:rPr>
              <a:t>ProtoBuf</a:t>
            </a:r>
            <a:r>
              <a:rPr lang="ru-RU" sz="2400" dirty="0">
                <a:latin typeface="Bookman Old Style" panose="02050604050505020204" pitchFamily="18" charset="0"/>
              </a:rPr>
              <a:t>, XDR и некоторые другие.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Web</a:t>
            </a:r>
            <a:r>
              <a:rPr lang="ru-RU" sz="2400" dirty="0">
                <a:latin typeface="Bookman Old Style" panose="02050604050505020204" pitchFamily="18" charset="0"/>
              </a:rPr>
              <a:t> API является практически синонимом для веб-службы, хотя в последнее время за счёт тенденции </a:t>
            </a:r>
            <a:r>
              <a:rPr lang="ru-RU" sz="2400" dirty="0" err="1">
                <a:latin typeface="Bookman Old Style" panose="02050604050505020204" pitchFamily="18" charset="0"/>
              </a:rPr>
              <a:t>Web</a:t>
            </a:r>
            <a:r>
              <a:rPr lang="ru-RU" sz="2400" dirty="0">
                <a:latin typeface="Bookman Old Style" panose="02050604050505020204" pitchFamily="18" charset="0"/>
              </a:rPr>
              <a:t> 2.0 осуществлён переход от SOAP к REST типу коммуникации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 err="1">
                <a:latin typeface="Bookman Old Style" panose="02050604050505020204" pitchFamily="18" charset="0"/>
              </a:rPr>
              <a:t>Web</a:t>
            </a:r>
            <a:r>
              <a:rPr lang="ru-RU" sz="2800" b="1" dirty="0">
                <a:latin typeface="Bookman Old Style" panose="02050604050505020204" pitchFamily="18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3808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latin typeface="Bookman Old Style" panose="02050604050505020204" pitchFamily="18" charset="0"/>
              </a:rPr>
              <a:t>GUI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654355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GUI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графический пользовательский 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) —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</a:t>
            </a:r>
            <a:r>
              <a:rPr lang="ru-RU" sz="2400" dirty="0">
                <a:latin typeface="Bookman Old Style" panose="02050604050505020204" pitchFamily="18" charset="0"/>
              </a:rPr>
              <a:t>способ взаимодействия пользователя с компьютером с использованием графических элементов, таких как окна, кнопки и меню.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Picture 3" descr="https://habrastorage.org/r/w1560/webt/-o/7i/b_/-o7ib_j6tnrt1rz3axldz8vqmx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" b="15785"/>
          <a:stretch/>
        </p:blipFill>
        <p:spPr bwMode="auto">
          <a:xfrm>
            <a:off x="0" y="2390774"/>
            <a:ext cx="732155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https://habrastorage.org/webt/x3/co/rs/x3corsskpydptgjoaebtgrqvhbi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7" t="163" b="16598"/>
          <a:stretch/>
        </p:blipFill>
        <p:spPr bwMode="auto">
          <a:xfrm>
            <a:off x="6330950" y="2392679"/>
            <a:ext cx="5861050" cy="445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1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</a:rPr>
              <a:t>Примеры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" y="65435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Разработка </a:t>
            </a:r>
            <a:r>
              <a:rPr lang="ru-RU" sz="2400" dirty="0">
                <a:latin typeface="Bookman Old Style" panose="02050604050505020204" pitchFamily="18" charset="0"/>
              </a:rPr>
              <a:t>API на C# для хранения информации о </a:t>
            </a:r>
            <a:r>
              <a:rPr lang="ru-RU" sz="2400" dirty="0" smtClean="0">
                <a:latin typeface="Bookman Old Style" panose="02050604050505020204" pitchFamily="18" charset="0"/>
              </a:rPr>
              <a:t>покупках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Phone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Purchases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Purchases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7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PaymentMethod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Создадим класс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управления покупками и заказами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PurchaseManager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14446</TotalTime>
  <Words>331</Words>
  <Application>Microsoft Office PowerPoint</Application>
  <PresentationFormat>Широкоэкранный</PresentationFormat>
  <Paragraphs>193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3 семестр Лекция. Программный интерфейс приложения (API)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794</cp:revision>
  <dcterms:modified xsi:type="dcterms:W3CDTF">2024-10-18T08:40:00Z</dcterms:modified>
</cp:coreProperties>
</file>