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6"/>
  </p:notesMasterIdLst>
  <p:sldIdLst>
    <p:sldId id="273" r:id="rId2"/>
    <p:sldId id="969" r:id="rId3"/>
    <p:sldId id="1110" r:id="rId4"/>
    <p:sldId id="1111" r:id="rId5"/>
    <p:sldId id="1092" r:id="rId6"/>
    <p:sldId id="995" r:id="rId7"/>
    <p:sldId id="1093" r:id="rId8"/>
    <p:sldId id="1052" r:id="rId9"/>
    <p:sldId id="1094" r:id="rId10"/>
    <p:sldId id="1053" r:id="rId11"/>
    <p:sldId id="1095" r:id="rId12"/>
    <p:sldId id="1054" r:id="rId13"/>
    <p:sldId id="1096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98" r:id="rId22"/>
    <p:sldId id="1062" r:id="rId23"/>
    <p:sldId id="1099" r:id="rId24"/>
    <p:sldId id="1066" r:id="rId25"/>
    <p:sldId id="1063" r:id="rId26"/>
    <p:sldId id="1065" r:id="rId27"/>
    <p:sldId id="1100" r:id="rId28"/>
    <p:sldId id="1067" r:id="rId29"/>
    <p:sldId id="1102" r:id="rId30"/>
    <p:sldId id="1068" r:id="rId31"/>
    <p:sldId id="1103" r:id="rId32"/>
    <p:sldId id="1069" r:id="rId33"/>
    <p:sldId id="1070" r:id="rId34"/>
    <p:sldId id="1104" r:id="rId35"/>
    <p:sldId id="1076" r:id="rId36"/>
    <p:sldId id="1073" r:id="rId37"/>
    <p:sldId id="1074" r:id="rId38"/>
    <p:sldId id="1105" r:id="rId39"/>
    <p:sldId id="1075" r:id="rId40"/>
    <p:sldId id="1106" r:id="rId41"/>
    <p:sldId id="1077" r:id="rId42"/>
    <p:sldId id="1107" r:id="rId43"/>
    <p:sldId id="1108" r:id="rId44"/>
    <p:sldId id="1109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99" autoAdjust="0"/>
    <p:restoredTop sz="95343" autoAdjust="0"/>
  </p:normalViewPr>
  <p:slideViewPr>
    <p:cSldViewPr snapToGrid="0">
      <p:cViewPr varScale="1">
        <p:scale>
          <a:sx n="108" d="100"/>
          <a:sy n="108" d="100"/>
        </p:scale>
        <p:origin x="114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4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46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14.1.php" TargetMode="External"/><Relationship Id="rId7" Type="http://schemas.openxmlformats.org/officeDocument/2006/relationships/hyperlink" Target="https://ulearn.me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tanit.com/sharp/aspnet6/1.1.php" TargetMode="External"/><Relationship Id="rId5" Type="http://schemas.openxmlformats.org/officeDocument/2006/relationships/hyperlink" Target="https://metanit.com/sharp/net/3.4.php" TargetMode="External"/><Relationship Id="rId4" Type="http://schemas.openxmlformats.org/officeDocument/2006/relationships/hyperlink" Target="https://metanit.com/sharp/tutorial/8.1.ph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8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Работа с базой данных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Entity Framework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-1" y="1436913"/>
            <a:ext cx="12192001" cy="326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Customer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Name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0" y="1137684"/>
            <a:ext cx="12192000" cy="165925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0" y="2796942"/>
            <a:ext cx="12192000" cy="183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0" y="0"/>
            <a:ext cx="9833249" cy="3067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641240" y="3067910"/>
            <a:ext cx="7192009" cy="377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43" y="925485"/>
            <a:ext cx="11809436" cy="4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94804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0; row &lt; dataGridView1.SelectedRows.Count;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Customer)dataGridView1.SelectedRows[row].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6492081" cy="143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ектирование реляционных баз данных: основные принципы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5390"/>
          <a:stretch/>
        </p:blipFill>
        <p:spPr bwMode="auto">
          <a:xfrm>
            <a:off x="572851" y="1424941"/>
            <a:ext cx="1104629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55" y="583686"/>
            <a:ext cx="10407689" cy="4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2" y="820056"/>
            <a:ext cx="9151809" cy="50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58371"/>
            <a:ext cx="12192000" cy="4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Products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													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99886" y="1088572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Структура реляционных баз данных — Интерактивный курс по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6" y="857251"/>
            <a:ext cx="10828327" cy="56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Темы для самостоятельного изучения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Рефлексия: 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it-IT" sz="2400" dirty="0">
                <a:latin typeface="Bookman Old Style" panose="02050604050505020204" pitchFamily="18" charset="0"/>
                <a:hlinkClick r:id="rId3"/>
              </a:rPr>
              <a:t>://</a:t>
            </a:r>
            <a:r>
              <a:rPr lang="it-IT" sz="2400" dirty="0" smtClean="0">
                <a:latin typeface="Bookman Old Style" panose="02050604050505020204" pitchFamily="18" charset="0"/>
                <a:hlinkClick r:id="rId3"/>
              </a:rPr>
              <a:t>metanit.com/sharp/tutorial/14.1.php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Управление памятью: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metanit.com/sharp/tutorial/8.1.php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Клиент-серверные приложения: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metanit.com/sharp/net/3.4.php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приложения: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metanit.com/sharp/aspnet6/1.1.php</a:t>
            </a:r>
            <a:r>
              <a:rPr lang="ru-RU" sz="2400" dirty="0" smtClean="0">
                <a:latin typeface="Bookman Old Style" panose="02050604050505020204" pitchFamily="18" charset="0"/>
              </a:rPr>
              <a:t>  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ru-RU" sz="2400" b="1" dirty="0" smtClean="0">
                <a:latin typeface="Bookman Old Style" panose="02050604050505020204" pitchFamily="18" charset="0"/>
              </a:rPr>
              <a:t>Бесплатные курсы по программированию</a:t>
            </a:r>
          </a:p>
          <a:p>
            <a:pPr algn="just"/>
            <a:r>
              <a:rPr lang="it-IT" sz="2400" dirty="0">
                <a:latin typeface="Bookman Old Style" panose="02050604050505020204" pitchFamily="18" charset="0"/>
                <a:hlinkClick r:id="rId7"/>
              </a:rPr>
              <a:t>https://ulearn.me</a:t>
            </a:r>
            <a:r>
              <a:rPr lang="it-IT" sz="2400" dirty="0" smtClean="0">
                <a:latin typeface="Bookman Old Style" panose="02050604050505020204" pitchFamily="18" charset="0"/>
                <a:hlinkClick r:id="rId7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it-IT" sz="2400" b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08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63944" y="6472639"/>
            <a:ext cx="18473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ru-RU" altLang="ru-RU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Ералаш конец картинка - 65 фот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[Table(“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Покупатель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14397</TotalTime>
  <Words>1398</Words>
  <Application>Microsoft Office PowerPoint</Application>
  <PresentationFormat>Широкоэкранный</PresentationFormat>
  <Paragraphs>372</Paragraphs>
  <Slides>44</Slides>
  <Notes>44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3 семестр Лекция 8. Работа с базой данных, Entity Framework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795</cp:revision>
  <dcterms:modified xsi:type="dcterms:W3CDTF">2025-02-19T07:15:59Z</dcterms:modified>
</cp:coreProperties>
</file>