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5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230" r:id="rId25"/>
    <p:sldId id="1229" r:id="rId26"/>
    <p:sldId id="1231" r:id="rId27"/>
    <p:sldId id="1232" r:id="rId28"/>
    <p:sldId id="1171" r:id="rId29"/>
    <p:sldId id="1172" r:id="rId30"/>
    <p:sldId id="1174" r:id="rId31"/>
    <p:sldId id="1175" r:id="rId32"/>
    <p:sldId id="1176" r:id="rId33"/>
    <p:sldId id="1177" r:id="rId34"/>
    <p:sldId id="1178" r:id="rId35"/>
    <p:sldId id="1179" r:id="rId36"/>
    <p:sldId id="1181" r:id="rId37"/>
    <p:sldId id="1180" r:id="rId38"/>
    <p:sldId id="1182" r:id="rId39"/>
    <p:sldId id="1183" r:id="rId40"/>
    <p:sldId id="1207" r:id="rId41"/>
    <p:sldId id="1184" r:id="rId42"/>
    <p:sldId id="1208" r:id="rId43"/>
    <p:sldId id="1186" r:id="rId44"/>
    <p:sldId id="1187" r:id="rId45"/>
    <p:sldId id="1185" r:id="rId46"/>
    <p:sldId id="1188" r:id="rId47"/>
    <p:sldId id="1189" r:id="rId48"/>
    <p:sldId id="1190" r:id="rId49"/>
    <p:sldId id="1191" r:id="rId50"/>
    <p:sldId id="1192" r:id="rId51"/>
    <p:sldId id="1194" r:id="rId52"/>
    <p:sldId id="1193" r:id="rId53"/>
    <p:sldId id="1195" r:id="rId54"/>
    <p:sldId id="1196" r:id="rId55"/>
    <p:sldId id="1197" r:id="rId56"/>
    <p:sldId id="1198" r:id="rId57"/>
    <p:sldId id="1199" r:id="rId58"/>
    <p:sldId id="1200" r:id="rId59"/>
    <p:sldId id="1201" r:id="rId60"/>
    <p:sldId id="1202" r:id="rId61"/>
    <p:sldId id="1203" r:id="rId62"/>
    <p:sldId id="1205" r:id="rId63"/>
    <p:sldId id="1204" r:id="rId64"/>
    <p:sldId id="1206" r:id="rId65"/>
    <p:sldId id="1209" r:id="rId66"/>
    <p:sldId id="1210" r:id="rId67"/>
    <p:sldId id="1211" r:id="rId68"/>
    <p:sldId id="1212" r:id="rId69"/>
    <p:sldId id="1226" r:id="rId70"/>
    <p:sldId id="1227" r:id="rId71"/>
    <p:sldId id="1213" r:id="rId72"/>
    <p:sldId id="1214" r:id="rId73"/>
    <p:sldId id="1215" r:id="rId74"/>
    <p:sldId id="1216" r:id="rId75"/>
    <p:sldId id="1217" r:id="rId76"/>
    <p:sldId id="1220" r:id="rId77"/>
    <p:sldId id="1221" r:id="rId78"/>
    <p:sldId id="1222" r:id="rId79"/>
    <p:sldId id="1223" r:id="rId80"/>
    <p:sldId id="1224" r:id="rId81"/>
    <p:sldId id="1157" r:id="rId82"/>
    <p:sldId id="1228" r:id="rId83"/>
    <p:sldId id="1225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</a:t>
            </a:r>
            <a:r>
              <a:rPr lang="ru-RU" sz="2400" dirty="0" smtClean="0">
                <a:latin typeface="Bookman Old Style" panose="02050604050505020204" pitchFamily="18" charset="0"/>
              </a:rPr>
              <a:t>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 =&gt;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  <a:endParaRPr lang="ru-RU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сопоставления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17503</TotalTime>
  <Words>3198</Words>
  <Application>Microsoft Office PowerPoint</Application>
  <PresentationFormat>Широкоэкранный</PresentationFormat>
  <Paragraphs>798</Paragraphs>
  <Slides>83</Slides>
  <Notes>83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91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1070</cp:revision>
  <dcterms:modified xsi:type="dcterms:W3CDTF">2025-04-07T09:57:59Z</dcterms:modified>
</cp:coreProperties>
</file>