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2"/>
  </p:notesMasterIdLst>
  <p:sldIdLst>
    <p:sldId id="273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61" r:id="rId17"/>
    <p:sldId id="1162" r:id="rId18"/>
    <p:sldId id="1163" r:id="rId19"/>
    <p:sldId id="1164" r:id="rId20"/>
    <p:sldId id="1165" r:id="rId21"/>
    <p:sldId id="1166" r:id="rId22"/>
    <p:sldId id="1167" r:id="rId23"/>
    <p:sldId id="1168" r:id="rId24"/>
    <p:sldId id="1169" r:id="rId25"/>
    <p:sldId id="1170" r:id="rId26"/>
    <p:sldId id="1171" r:id="rId27"/>
    <p:sldId id="1172" r:id="rId28"/>
    <p:sldId id="1173" r:id="rId29"/>
    <p:sldId id="1174" r:id="rId30"/>
    <p:sldId id="1175" r:id="rId31"/>
    <p:sldId id="1176" r:id="rId32"/>
    <p:sldId id="1177" r:id="rId33"/>
    <p:sldId id="1178" r:id="rId34"/>
    <p:sldId id="1179" r:id="rId35"/>
    <p:sldId id="1180" r:id="rId36"/>
    <p:sldId id="1181" r:id="rId37"/>
    <p:sldId id="1182" r:id="rId38"/>
    <p:sldId id="1185" r:id="rId39"/>
    <p:sldId id="1183" r:id="rId40"/>
    <p:sldId id="1186" r:id="rId41"/>
    <p:sldId id="1187" r:id="rId42"/>
    <p:sldId id="1188" r:id="rId43"/>
    <p:sldId id="1189" r:id="rId44"/>
    <p:sldId id="1190" r:id="rId45"/>
    <p:sldId id="1191" r:id="rId46"/>
    <p:sldId id="1192" r:id="rId47"/>
    <p:sldId id="1193" r:id="rId48"/>
    <p:sldId id="1194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0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9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Запишем обработчик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post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7" y="0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ru-RU" sz="2400" dirty="0">
                <a:latin typeface="Bookman Old Style" panose="02050604050505020204" pitchFamily="18" charset="0"/>
              </a:rPr>
              <a:t>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8" y="4524315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нового объекта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16382</TotalTime>
  <Words>1583</Words>
  <Application>Microsoft Office PowerPoint</Application>
  <PresentationFormat>Широкоэкранный</PresentationFormat>
  <Paragraphs>575</Paragraphs>
  <Slides>60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5.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1005</cp:revision>
  <dcterms:modified xsi:type="dcterms:W3CDTF">2025-03-31T13:51:23Z</dcterms:modified>
</cp:coreProperties>
</file>