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0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171" r:id="rId25"/>
    <p:sldId id="1172" r:id="rId26"/>
    <p:sldId id="1174" r:id="rId27"/>
    <p:sldId id="1175" r:id="rId28"/>
    <p:sldId id="1176" r:id="rId29"/>
    <p:sldId id="1177" r:id="rId30"/>
    <p:sldId id="1178" r:id="rId31"/>
    <p:sldId id="1179" r:id="rId32"/>
    <p:sldId id="1181" r:id="rId33"/>
    <p:sldId id="1180" r:id="rId34"/>
    <p:sldId id="1182" r:id="rId35"/>
    <p:sldId id="1183" r:id="rId36"/>
    <p:sldId id="1207" r:id="rId37"/>
    <p:sldId id="1184" r:id="rId38"/>
    <p:sldId id="1208" r:id="rId39"/>
    <p:sldId id="1186" r:id="rId40"/>
    <p:sldId id="1187" r:id="rId41"/>
    <p:sldId id="1185" r:id="rId42"/>
    <p:sldId id="1188" r:id="rId43"/>
    <p:sldId id="1189" r:id="rId44"/>
    <p:sldId id="1190" r:id="rId45"/>
    <p:sldId id="1191" r:id="rId46"/>
    <p:sldId id="1192" r:id="rId47"/>
    <p:sldId id="1194" r:id="rId48"/>
    <p:sldId id="1193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5" r:id="rId59"/>
    <p:sldId id="1204" r:id="rId60"/>
    <p:sldId id="1206" r:id="rId61"/>
    <p:sldId id="1209" r:id="rId62"/>
    <p:sldId id="1210" r:id="rId63"/>
    <p:sldId id="1211" r:id="rId64"/>
    <p:sldId id="1212" r:id="rId65"/>
    <p:sldId id="1213" r:id="rId66"/>
    <p:sldId id="1214" r:id="rId67"/>
    <p:sldId id="1215" r:id="rId68"/>
    <p:sldId id="1216" r:id="rId69"/>
    <p:sldId id="1217" r:id="rId70"/>
    <p:sldId id="1218" r:id="rId71"/>
    <p:sldId id="1219" r:id="rId72"/>
    <p:sldId id="1220" r:id="rId73"/>
    <p:sldId id="1221" r:id="rId74"/>
    <p:sldId id="1222" r:id="rId75"/>
    <p:sldId id="1223" r:id="rId76"/>
    <p:sldId id="1224" r:id="rId77"/>
    <p:sldId id="1225" r:id="rId78"/>
    <p:sldId id="1157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90" d="100"/>
          <a:sy n="90" d="100"/>
        </p:scale>
        <p:origin x="1152" y="84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21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2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Внимание: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1754326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Внимание: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используется шаблон </a:t>
            </a:r>
            <a:r>
              <a:rPr lang="en-US" sz="2400" b="1" dirty="0" smtClean="0">
                <a:latin typeface="Bookman Old Style" panose="02050604050505020204" pitchFamily="18" charset="0"/>
              </a:rPr>
              <a:t>Data Transfer Object </a:t>
            </a:r>
            <a:r>
              <a:rPr lang="ru-RU" sz="2400" b="1" dirty="0" smtClean="0">
                <a:latin typeface="Bookman Old Style" panose="020506040505050202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 для передачи данных между системами.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Такие объекты практически всегда </a:t>
            </a:r>
            <a:r>
              <a:rPr lang="ru-RU" sz="2400" b="1" dirty="0" smtClean="0">
                <a:latin typeface="Bookman Old Style" panose="02050604050505020204" pitchFamily="18" charset="0"/>
              </a:rPr>
              <a:t>анемичные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содержат методов и бизнес логики.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861" y="356397"/>
            <a:ext cx="4701325" cy="436551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5632311"/>
            <a:ext cx="1205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Configure(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notesDto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79" y="1935051"/>
            <a:ext cx="4760668" cy="45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начинающиеся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NoteDto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реальных проектах модели данных изменяются по мере реализации функций. При добавлении или изменении новых сущностей или свойств схемы базы данных должны быть соответствующим образом изменены для синхронизации с приложением. Функция 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2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В общем миграции 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 помощью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можно отправлять запросы и получать ответы от нашего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Web </a:t>
            </a: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 тем самым отлаживать его.</a:t>
            </a: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78493" y="261258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Аналогично можно отладить остальные запросы с помощью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Swagger</a:t>
            </a:r>
            <a:r>
              <a:rPr lang="ru-RU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7" y="844944"/>
            <a:ext cx="7930697" cy="594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17416</TotalTime>
  <Words>2920</Words>
  <Application>Microsoft Office PowerPoint</Application>
  <PresentationFormat>Широкоэкранный</PresentationFormat>
  <Paragraphs>745</Paragraphs>
  <Slides>78</Slides>
  <Notes>78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86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1053</cp:revision>
  <dcterms:modified xsi:type="dcterms:W3CDTF">2025-02-03T17:15:24Z</dcterms:modified>
</cp:coreProperties>
</file>