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91" d="100"/>
          <a:sy n="91" d="100"/>
        </p:scale>
        <p:origin x="1182" y="78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 (публикация 1-й статьи в 2012 </a:t>
            </a:r>
            <a:r>
              <a:rPr lang="ru-RU" sz="240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г.)</a:t>
            </a:r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17722</TotalTime>
  <Words>3448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sairan</cp:lastModifiedBy>
  <cp:revision>1081</cp:revision>
  <dcterms:modified xsi:type="dcterms:W3CDTF">2025-04-28T07:37:50Z</dcterms:modified>
</cp:coreProperties>
</file>