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1" d="100"/>
          <a:sy n="91" d="100"/>
        </p:scale>
        <p:origin x="1182" y="78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290" y="752011"/>
            <a:ext cx="72032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 (публикация 1-й статьи в 2012 </a:t>
            </a:r>
            <a:r>
              <a:rPr lang="ru-RU" sz="240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г.)</a:t>
            </a:r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свойств,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хемы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654357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SignalR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библиотека, в которой реализована двунаправленная связь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для обмена сообщениями между клиентом 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сервером.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17798</TotalTime>
  <Words>3449</Words>
  <Application>Microsoft Office PowerPoint</Application>
  <PresentationFormat>Широкоэкранный</PresentationFormat>
  <Paragraphs>841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1083</cp:revision>
  <dcterms:modified xsi:type="dcterms:W3CDTF">2025-04-29T09:47:41Z</dcterms:modified>
</cp:coreProperties>
</file>