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0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9" autoAdjust="0"/>
    <p:restoredTop sz="95343" autoAdjust="0"/>
  </p:normalViewPr>
  <p:slideViewPr>
    <p:cSldViewPr snapToGrid="0">
      <p:cViewPr varScale="1">
        <p:scale>
          <a:sx n="150" d="100"/>
          <a:sy n="150" d="100"/>
        </p:scale>
        <p:origin x="138" y="1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9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8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23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2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76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0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89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3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9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7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87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4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2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14.1.php" TargetMode="External"/><Relationship Id="rId7" Type="http://schemas.openxmlformats.org/officeDocument/2006/relationships/hyperlink" Target="https://ulearn.m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aspnet6/1.1.php" TargetMode="External"/><Relationship Id="rId5" Type="http://schemas.openxmlformats.org/officeDocument/2006/relationships/hyperlink" Target="https://metanit.com/sharp/net/3.4.php" TargetMode="External"/><Relationship Id="rId4" Type="http://schemas.openxmlformats.org/officeDocument/2006/relationships/hyperlink" Target="https://metanit.com/sharp/tutorial/8.1.ph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7.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LINQ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-15564"/>
            <a:ext cx="114776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54),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Первый человек, чей возраст меньше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.First(p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Последний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человек, чей возраст меньше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selectedPeople2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.Last(p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selectedPeople2.Name}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{selectedPeople2.Age}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694" y="4867184"/>
            <a:ext cx="2257631" cy="9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075" y="0"/>
            <a:ext cx="115157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All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определяет, все ли элементы коллекции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удовлетворяют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определенному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условию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Any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определяет, удовлетворяет хотя бы один элемент коллекции определенному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условию</a:t>
            </a:r>
          </a:p>
          <a:p>
            <a:pPr algn="just"/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Есть ли в коллекции человек, чей возраст меньше 20?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 коллекции у всех возраст меньше 20?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people.Any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people.All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20)}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339" y="5550163"/>
            <a:ext cx="2992011" cy="4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0524" y="0"/>
            <a:ext cx="113633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Take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определенное количество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элементов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Skip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пропускает определенное количество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элементов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TakeWhile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возвращает цепочку элементов последовательности, до тех пор, пока условие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истинно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SkipWhile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пропускает элементы в последовательности, пока они удовлетворяют заданному условию, и затем возвращает оставшиеся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0524" y="1916490"/>
            <a:ext cx="115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37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0524" y="0"/>
            <a:ext cx="113633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Пропустим 1 и заберем 3 объекта из коллекции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.Skip(1)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.Take(3);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0524" y="1916490"/>
            <a:ext cx="115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217" y="4893647"/>
            <a:ext cx="1654467" cy="14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3375" y="0"/>
            <a:ext cx="114585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Distinct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удаляет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дублирующиеся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элементы из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Except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возвращает разность двух коллекцию, то есть те элементы, которые создаются только в одной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Union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объединяет две однородные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Intersect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возвращает пересечение двух коллекций, то есть те элементы, которые встречаются в обоих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коллекциях</a:t>
            </a:r>
          </a:p>
        </p:txBody>
      </p:sp>
    </p:spTree>
    <p:extLst>
      <p:ext uri="{BB962C8B-B14F-4D97-AF65-F5344CB8AC3E}">
        <p14:creationId xmlns:p14="http://schemas.microsoft.com/office/powerpoint/2010/main" val="26186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700" y="0"/>
            <a:ext cx="1155382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11),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9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44),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31)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Люди из коллекции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people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кроме людей из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people2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.Except(people2);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184" y="3537583"/>
            <a:ext cx="2238791" cy="306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7650" y="0"/>
            <a:ext cx="116871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11),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9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44),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Люди, имена которых есть в коллекции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people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 в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people2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IntersectBy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(people2.Select(v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 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417" y="5503696"/>
            <a:ext cx="1524308" cy="8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Темы для самостоятельного изучения</a:t>
            </a: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Рефлексия: </a:t>
            </a:r>
            <a:r>
              <a:rPr lang="it-IT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it-IT" sz="2400" dirty="0">
                <a:latin typeface="Bookman Old Style" panose="02050604050505020204" pitchFamily="18" charset="0"/>
                <a:hlinkClick r:id="rId3"/>
              </a:rPr>
              <a:t>://</a:t>
            </a:r>
            <a:r>
              <a:rPr lang="it-IT" sz="2400" dirty="0" smtClean="0">
                <a:latin typeface="Bookman Old Style" panose="02050604050505020204" pitchFamily="18" charset="0"/>
                <a:hlinkClick r:id="rId3"/>
              </a:rPr>
              <a:t>metanit.com/sharp/tutorial/14.1.php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Управление памятью: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metanit.com/sharp/tutorial/8.1.php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Клиент-серверные приложения: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metanit.com/sharp/net/3.4.php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приложения: 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metanit.com/sharp/aspnet6/1.1.php</a:t>
            </a:r>
            <a:r>
              <a:rPr lang="ru-RU" sz="2400" dirty="0" smtClean="0">
                <a:latin typeface="Bookman Old Style" panose="02050604050505020204" pitchFamily="18" charset="0"/>
              </a:rPr>
              <a:t>  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Бесплатные курсы по программированию</a:t>
            </a:r>
          </a:p>
          <a:p>
            <a:pPr algn="just"/>
            <a:r>
              <a:rPr lang="it-IT" sz="2400" dirty="0">
                <a:latin typeface="Bookman Old Style" panose="02050604050505020204" pitchFamily="18" charset="0"/>
                <a:hlinkClick r:id="rId7"/>
              </a:rPr>
              <a:t>https://ulearn.me</a:t>
            </a:r>
            <a:r>
              <a:rPr lang="it-IT" sz="2400" dirty="0" smtClean="0">
                <a:latin typeface="Bookman Old Style" panose="02050604050505020204" pitchFamily="18" charset="0"/>
                <a:hlinkClick r:id="rId7"/>
              </a:rPr>
              <a:t>/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it-IT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Ералаш конец картинка - 65 фот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LINQ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3632" y="691338"/>
            <a:ext cx="114979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Language-Integrated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Query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представляет простой и удобный язык запросов к источнику данных. В качестве источника данных может выступать объект, реализующий интерфейс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(например, стандартные коллекции, массивы), набор данных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DataSet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документ XML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Основная часть функциональности LINQ сосредоточена в пространстве имен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System.LINQ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В проектах под .NET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6+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данное пространство имен подключается по умолчанию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52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4778" y="691338"/>
            <a:ext cx="119572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people =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	"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Bill“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Люди с первой буквой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T,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упорядоченные по имени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p);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(person);</a:t>
            </a: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37" y="4234875"/>
            <a:ext cx="1264909" cy="13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8346" y="0"/>
            <a:ext cx="1150414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для коллекции объектов типа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Создадим класс человека с 2 свойствами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Имя и Возраст.</a:t>
            </a:r>
          </a:p>
          <a:p>
            <a:pPr algn="just"/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5988" y="0"/>
            <a:ext cx="113929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Создадим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коллекцию людей:</a:t>
            </a:r>
          </a:p>
          <a:p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Люди с первой буквой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T,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упорядоченные по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возрасту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В отличие от прошлого примеры мы работаем с объектами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579" y="4572000"/>
            <a:ext cx="1973340" cy="12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99" y="0"/>
            <a:ext cx="116967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Where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 фильтр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выборки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OrderBy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упорядочивает элементы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возрастанию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OrderByDescending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упорядочивает элементы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убыванию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ThenBy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задает дополнительные критерии для упорядочивания элементов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возрастанию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ThenByDescending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задает дополнительные критерии для упорядочивания элементов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убыванию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Select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 проекцию выбранных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значений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00050" y="0"/>
            <a:ext cx="1130617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проекции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Select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.Select(p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Where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фильтрует людей в результате остаются только люди с первой буквой Т.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OrderBy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упорядочивает людей по возрасту.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Select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преобразует людей в имена, т.е. преобразует тип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Person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string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0" y="-15564"/>
            <a:ext cx="115443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First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первый элемент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FirstOrDefault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первый элемент коллекции или возвращает значение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умолчанию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Single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единственный элемент коллекции, если коллекция содержит больше или меньше одного элемента, то генерируется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исключение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SingleOrDefault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единственный элемент коллекции. Если коллекция пуста, возвращает значение по умолчанию. Если в коллекции больше одного элемента, генерирует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исключение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ElementAt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элемент последовательности по определенному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индексу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14325" y="-15564"/>
            <a:ext cx="115728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ElementAtOrDefault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элемент коллекции по определенному индексу или возвращает значение по умолчанию, если индекс вне допустимого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диапазона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Last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последний элемент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LastOrDefault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последний элемент коллекции или возвращает значение по умолчанию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14397</TotalTime>
  <Words>653</Words>
  <Application>Microsoft Office PowerPoint</Application>
  <PresentationFormat>Широкоэкранный</PresentationFormat>
  <Paragraphs>192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4 семестр Лекция 7. 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800</cp:revision>
  <dcterms:modified xsi:type="dcterms:W3CDTF">2025-05-12T14:24:17Z</dcterms:modified>
</cp:coreProperties>
</file>