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73" r:id="rId2"/>
    <p:sldId id="1147" r:id="rId3"/>
    <p:sldId id="1179" r:id="rId4"/>
    <p:sldId id="1180" r:id="rId5"/>
    <p:sldId id="1181" r:id="rId6"/>
    <p:sldId id="1182" r:id="rId7"/>
    <p:sldId id="1183" r:id="rId8"/>
    <p:sldId id="1184" r:id="rId9"/>
    <p:sldId id="1185" r:id="rId10"/>
    <p:sldId id="1186" r:id="rId11"/>
    <p:sldId id="1187" r:id="rId12"/>
    <p:sldId id="1188" r:id="rId13"/>
    <p:sldId id="1189" r:id="rId14"/>
    <p:sldId id="11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ienTajik/AspNetCore-Developer-Roadmap/blob/master/aspnetcore-developer-roadmap.pn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1.</a:t>
            </a:r>
            <a:b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Веб делится на 2 подраздела: </a:t>
            </a:r>
            <a:r>
              <a:rPr lang="ru-RU" sz="2400" b="1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. Любое веб-приложение в конечном итоге имеет ту часть, которая взаимодействует с пользователем, и почти всегда это тонкий клиент — браузер, в котором крутятся приложения. Если раньше это был просто </a:t>
            </a:r>
            <a:r>
              <a:rPr lang="ru-RU" sz="2400" b="1" dirty="0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и вся логика происходила на сервере, то сейчас логики в браузере становится все больше и больше, и он становится по-настоящему "толстым" и "тяжелым".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4097481"/>
            <a:ext cx="2646218" cy="26462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8" y="4097481"/>
            <a:ext cx="1874297" cy="2646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36" y="4097481"/>
            <a:ext cx="2444651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Backend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PHP, Ruby, Python, JavaScript (Node), Perl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Go, C#, Elixir, Rust, Java, </a:t>
            </a:r>
            <a:r>
              <a:rPr lang="en-US" sz="2400" dirty="0" err="1">
                <a:latin typeface="Bookman Old Style" panose="02050604050505020204" pitchFamily="18" charset="0"/>
              </a:rPr>
              <a:t>Clojure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Kotlin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Scala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Бэкендеры</a:t>
            </a:r>
            <a:r>
              <a:rPr lang="ru-RU" sz="2400" dirty="0" smtClean="0">
                <a:latin typeface="Bookman Old Style" panose="02050604050505020204" pitchFamily="18" charset="0"/>
              </a:rPr>
              <a:t> ответственны </a:t>
            </a:r>
            <a:r>
              <a:rPr lang="ru-RU" sz="2400" dirty="0">
                <a:latin typeface="Bookman Old Style" panose="02050604050505020204" pitchFamily="18" charset="0"/>
              </a:rPr>
              <a:t>за </a:t>
            </a:r>
            <a:r>
              <a:rPr lang="ru-RU" sz="2400" dirty="0" smtClean="0">
                <a:latin typeface="Bookman Old Style" panose="02050604050505020204" pitchFamily="18" charset="0"/>
              </a:rPr>
              <a:t>серверную </a:t>
            </a:r>
            <a:r>
              <a:rPr lang="ru-RU" sz="2400" dirty="0">
                <a:latin typeface="Bookman Old Style" panose="02050604050505020204" pitchFamily="18" charset="0"/>
              </a:rPr>
              <a:t>часть, то есть за то, что обеспечивает работу сервиса — взаимодействие с базами данных, обработку информации и вычисления. Сейчас, учитывая обилие веб-сервисов, это один из самых популярных видов программистов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Roadmap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ASP Net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разработчика: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github.com/MoienTajik/AspNetCore-Developer-Roadmap/blob/master/aspnetcore-developer-roadmap.png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07" y="810028"/>
            <a:ext cx="1732607" cy="19015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14" y="657234"/>
            <a:ext cx="2186150" cy="11801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95" y="1837415"/>
            <a:ext cx="1885988" cy="1155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5" y="2328309"/>
            <a:ext cx="768431" cy="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TypeScript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присутствует и в </a:t>
            </a:r>
            <a:r>
              <a:rPr lang="ru-RU" sz="2400" dirty="0" err="1">
                <a:latin typeface="Bookman Old Style" panose="02050604050505020204" pitchFamily="18" charset="0"/>
              </a:rPr>
              <a:t>бэкенде</a:t>
            </a:r>
            <a:r>
              <a:rPr lang="ru-RU" sz="2400" dirty="0">
                <a:latin typeface="Bookman Old Style" panose="02050604050505020204" pitchFamily="18" charset="0"/>
              </a:rPr>
              <a:t>, и во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фронтенде</a:t>
            </a:r>
            <a:r>
              <a:rPr lang="ru-RU" sz="2400" dirty="0">
                <a:latin typeface="Bookman Old Style" panose="02050604050505020204" pitchFamily="18" charset="0"/>
              </a:rPr>
              <a:t>, и он будет все больше проникать в незанятые ранее ниши.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сейчас очень активно развивается и становится всё более серьёзным и классным языком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TypeScript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типизированный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. Облегчает разработку и уменьшает количество ошибок, потому что проверка соответствия указанных и используемых типов происходит перед запуском кода, а не во время его выполнения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91" y="765191"/>
            <a:ext cx="1157127" cy="11571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94" y="765189"/>
            <a:ext cx="819585" cy="1157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5" y="765190"/>
            <a:ext cx="1068988" cy="11571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19" y="765189"/>
            <a:ext cx="1157128" cy="1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abrastorage.org/getpro/habr/upload_files/213/4f2/38e/2134f238e227a57240cfc35bcbed60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157029" cy="6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habrastorage.org/getpro/habr/upload_files/b52/3e8/9f4/b523e89f4d83983721ffcac346c01e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7" y="0"/>
            <a:ext cx="10668000" cy="68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hexlet.io/store/derivatives/original/82a4ddb86531c669e3505ab8069bed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28" y="2084832"/>
            <a:ext cx="8495972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390" y="654356"/>
            <a:ext cx="4594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Серверное ПО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Десктоп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Мобильная разработка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Bookman Old Style" panose="02050604050505020204" pitchFamily="18" charset="0"/>
              </a:rPr>
              <a:t>Web</a:t>
            </a:r>
            <a:r>
              <a:rPr lang="ru-RU" sz="2400" dirty="0" smtClean="0">
                <a:latin typeface="Bookman Old Style" panose="02050604050505020204" pitchFamily="18" charset="0"/>
              </a:rPr>
              <a:t>-программирование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разработке серверного ПО могут использоваться абсолютно любые языки. Серверное ПО в конечном итоге пересекается и с мобильной разработкой, и с веб-разработкой, и вообще с любым видом 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Прикладное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программировании почти всегда есть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 — та, с которой непосредственно взаимодействует пользователь, и </a:t>
            </a:r>
            <a:r>
              <a:rPr lang="ru-RU" sz="2400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-часть, которая находится где-то на сервере. Самостоятельная или связанная с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-частью — именно она и представляет собой прикладное ПО. Это могут быть и какие-либо расчеты, вычисления, аналитика, работа с большими объемами данных, анализ, биржи — всё что угодно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Языки: </a:t>
            </a:r>
            <a:r>
              <a:rPr lang="ru-RU" sz="2400" dirty="0">
                <a:latin typeface="Bookman Old Style" panose="02050604050505020204" pitchFamily="18" charset="0"/>
              </a:rPr>
              <a:t>Почти любые, например, </a:t>
            </a:r>
            <a:r>
              <a:rPr lang="en-US" sz="2400" dirty="0">
                <a:latin typeface="Bookman Old Style" panose="02050604050505020204" pitchFamily="18" charset="0"/>
              </a:rPr>
              <a:t>C++, C#, Java, Python </a:t>
            </a:r>
            <a:r>
              <a:rPr lang="en-US" sz="2400" dirty="0" smtClean="0">
                <a:latin typeface="Bookman Old Style" panose="02050604050505020204" pitchFamily="18" charset="0"/>
              </a:rPr>
              <a:t>…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Системное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особый тип программного обеспечения, с помощью которого компьютеры выполняют полезные задачи — это операционные системы, драйверы и иные программы, связанные непосредственно с железом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Языки: </a:t>
            </a:r>
            <a:r>
              <a:rPr lang="en-US" sz="2400" dirty="0" smtClean="0">
                <a:latin typeface="Bookman Old Style" panose="02050604050505020204" pitchFamily="18" charset="0"/>
              </a:rPr>
              <a:t>C, C++, Rust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14" y="4180404"/>
            <a:ext cx="2038971" cy="229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2" y="4180404"/>
            <a:ext cx="2042894" cy="22963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33" y="4180404"/>
            <a:ext cx="2296391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Десктоп (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Desktop)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Теряющее популярность, но все еще очень активное направление — это десктоп. Это так называемые "толстые клиенты", когда программа запускается локально, чаще всего без подключения к интернету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направлении всегда были популярны такие языки, как </a:t>
            </a:r>
            <a:r>
              <a:rPr lang="ru-RU" sz="2400" b="1" dirty="0">
                <a:latin typeface="Bookman Old Style" panose="02050604050505020204" pitchFamily="18" charset="0"/>
              </a:rPr>
              <a:t>С++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C#</a:t>
            </a:r>
            <a:r>
              <a:rPr lang="ru-RU" sz="2400" dirty="0">
                <a:latin typeface="Bookman Old Style" panose="02050604050505020204" pitchFamily="18" charset="0"/>
              </a:rPr>
              <a:t>, но на пятки признанным авторитетам наступают те языки, которые еще не так давно никто не планировал использовать для написания толстых клиентов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Java Script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удобно писать под </a:t>
            </a:r>
            <a:r>
              <a:rPr lang="en-US" sz="2400" dirty="0" smtClean="0">
                <a:latin typeface="Bookman Old Style" panose="02050604050505020204" pitchFamily="18" charset="0"/>
              </a:rPr>
              <a:t>Windows: </a:t>
            </a:r>
            <a:r>
              <a:rPr lang="en-US" sz="2400" b="1" dirty="0" smtClean="0">
                <a:latin typeface="Bookman Old Style" panose="02050604050505020204" pitchFamily="18" charset="0"/>
              </a:rPr>
              <a:t>Windows Forms, WPF.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36" y="4533896"/>
            <a:ext cx="1991980" cy="22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Следующее направление — мобильное, и здесь есть две базовых ветви разработки: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раньше был только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но сейчас большие обороты набирает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r>
              <a:rPr lang="ru-RU" sz="2400" dirty="0">
                <a:latin typeface="Bookman Old Style" panose="02050604050505020204" pitchFamily="18" charset="0"/>
              </a:rPr>
              <a:t>. Люди, использующие его в своих проектах, говорят, что теперь разработка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стала действительно приятной.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27" y="4495223"/>
            <a:ext cx="1288474" cy="23627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4" y="4565072"/>
            <a:ext cx="2292928" cy="2292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2" y="4565072"/>
            <a:ext cx="2327952" cy="2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-C,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разработки в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 используется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, на который мигрировало большинство разработчиков, поскольку хотя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</a:t>
            </a:r>
            <a:r>
              <a:rPr lang="ru-RU" sz="2400" dirty="0">
                <a:latin typeface="Bookman Old Style" panose="02050604050505020204" pitchFamily="18" charset="0"/>
              </a:rPr>
              <a:t> долго был главным и единственным языком, но уже морально устарел.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 — это отличный свежий язык с правильными идеями, который </a:t>
            </a:r>
            <a:r>
              <a:rPr lang="ru-RU" sz="2400" b="1" dirty="0" err="1">
                <a:latin typeface="Bookman Old Style" panose="02050604050505020204" pitchFamily="18" charset="0"/>
              </a:rPr>
              <a:t>Apple</a:t>
            </a:r>
            <a:r>
              <a:rPr lang="ru-RU" sz="2400" dirty="0">
                <a:latin typeface="Bookman Old Style" panose="02050604050505020204" pitchFamily="18" charset="0"/>
              </a:rPr>
              <a:t> внезапно сделала </a:t>
            </a:r>
            <a:r>
              <a:rPr lang="ru-RU" sz="2400" b="1" dirty="0" err="1">
                <a:latin typeface="Bookman Old Style" panose="02050604050505020204" pitchFamily="18" charset="0"/>
              </a:rPr>
              <a:t>open-source</a:t>
            </a:r>
            <a:r>
              <a:rPr lang="ru-RU" sz="2400" dirty="0">
                <a:latin typeface="Bookman Old Style" panose="02050604050505020204" pitchFamily="18" charset="0"/>
              </a:rPr>
              <a:t> — а значит его скоро можно будет использовать вне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, что может быть весьма интересно, потому что этот язык обладает кучей полезных качеств.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6"/>
          <a:stretch/>
        </p:blipFill>
        <p:spPr>
          <a:xfrm>
            <a:off x="4945670" y="4498341"/>
            <a:ext cx="2300659" cy="22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Flutter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React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Native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конкретных платформ, в мире мобильной разработки существуют кроссплатформенные решения, которые позволяют писать код сразу и для IOS и для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, используя один инструмент. Из широко используемых решений можно выделить два: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Flutter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языке </a:t>
            </a:r>
            <a:r>
              <a:rPr lang="ru-RU" sz="2400" dirty="0" err="1">
                <a:latin typeface="Bookman Old Style" panose="02050604050505020204" pitchFamily="18" charset="0"/>
              </a:rPr>
              <a:t>Dart</a:t>
            </a:r>
            <a:r>
              <a:rPr lang="ru-RU" sz="2400" dirty="0">
                <a:latin typeface="Bookman Old Style" panose="02050604050505020204" pitchFamily="18" charset="0"/>
              </a:rPr>
              <a:t>, и </a:t>
            </a:r>
            <a:r>
              <a:rPr lang="ru-RU" sz="2400" dirty="0" err="1">
                <a:latin typeface="Bookman Old Style" panose="02050604050505020204" pitchFamily="18" charset="0"/>
              </a:rPr>
              <a:t>React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Native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57" y="4295773"/>
            <a:ext cx="1924050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09" y="4295772"/>
            <a:ext cx="2675563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Xamarin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Xamarin.Forms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платформу, которая нацелена на создание кроссплатформенных приложений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10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Есть </a:t>
            </a:r>
            <a:r>
              <a:rPr lang="ru-RU" sz="2400" dirty="0">
                <a:latin typeface="Bookman Old Style" panose="02050604050505020204" pitchFamily="18" charset="0"/>
              </a:rPr>
              <a:t>определенные статистические данные, что значительная часть мобильных приложений создается более чем для одной платформы, например, для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Xamarin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работает поверх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который предоставляет </a:t>
            </a:r>
            <a:r>
              <a:rPr lang="en-US" sz="2400" b="1" dirty="0" err="1">
                <a:latin typeface="Bookman Old Style" panose="02050604050505020204" pitchFamily="18" charset="0"/>
              </a:rPr>
              <a:t>opensource</a:t>
            </a:r>
            <a:r>
              <a:rPr lang="en-US" sz="2400" dirty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реализацию </a:t>
            </a:r>
            <a:r>
              <a:rPr lang="ru-RU" sz="2400" b="1" dirty="0">
                <a:latin typeface="Bookman Old Style" panose="02050604050505020204" pitchFamily="18" charset="0"/>
              </a:rPr>
              <a:t>.</a:t>
            </a:r>
            <a:r>
              <a:rPr lang="en-US" sz="2400" b="1" dirty="0">
                <a:latin typeface="Bookman Old Style" panose="02050604050505020204" pitchFamily="18" charset="0"/>
              </a:rPr>
              <a:t>NET Framework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может работать поверх разных платформ - </a:t>
            </a:r>
            <a:r>
              <a:rPr lang="en-US" sz="2400" b="1" dirty="0" err="1">
                <a:latin typeface="Bookman Old Style" panose="02050604050505020204" pitchFamily="18" charset="0"/>
              </a:rPr>
              <a:t>Linix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b="1" dirty="0" err="1">
                <a:latin typeface="Bookman Old Style" panose="02050604050505020204" pitchFamily="18" charset="0"/>
              </a:rPr>
              <a:t>MacOS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т.д.</a:t>
            </a:r>
          </a:p>
        </p:txBody>
      </p:sp>
      <p:pic>
        <p:nvPicPr>
          <p:cNvPr id="3074" name="Picture 2" descr="Коты. Лучший источник вдохновения. | Пикаб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8" y="5119946"/>
            <a:ext cx="3321122" cy="17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5066267"/>
            <a:ext cx="1919111" cy="1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15743</TotalTime>
  <Words>785</Words>
  <Application>Microsoft Office PowerPoint</Application>
  <PresentationFormat>Широкоэкранный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Тема Office</vt:lpstr>
      <vt:lpstr>6 семестр Лекция 1.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930</cp:revision>
  <dcterms:modified xsi:type="dcterms:W3CDTF">2025-05-02T11:55:17Z</dcterms:modified>
</cp:coreProperties>
</file>