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1147" r:id="rId3"/>
    <p:sldId id="1297" r:id="rId4"/>
    <p:sldId id="1298" r:id="rId5"/>
    <p:sldId id="1299" r:id="rId6"/>
    <p:sldId id="1300" r:id="rId7"/>
    <p:sldId id="1302" r:id="rId8"/>
    <p:sldId id="1303" r:id="rId9"/>
    <p:sldId id="1304" r:id="rId10"/>
    <p:sldId id="1305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3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модель необязательно должна состоять только из свойств. Кроме того, она может иметь конструктор, какие-нибудь методы, поля,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общем представлять стандартный класс на языке C#. Модели, которые также определяют поведение, в противоположность анемичным моделям называют "толстыми" моделями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9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5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2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4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1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3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2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вышеопределенное действие </a:t>
            </a:r>
            <a:r>
              <a:rPr lang="ru-RU" sz="1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по умолчанию будет производить поиск представления 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 в папке 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1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9241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736564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16546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представлений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0"/>
            <a:ext cx="1162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3" y="-26109"/>
            <a:ext cx="5600700" cy="6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Откроем представление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добавим следующий код: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Привет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METANIT.COM!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3520" y="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Подключение функционала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представлений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могло использовать представления, нам надо подключить соответствующие сервисы. Для этого изменим код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 с представлениями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controller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169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запуска приложения и обращении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браузер отобразит нам веб-страницу, которая будет сгенерирована на основе представления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" y="2264910"/>
            <a:ext cx="9442451" cy="41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654357"/>
            <a:ext cx="115840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 в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может содержать не только стандартный код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но и также вставки кода на языке C#. Для обработки кода, который содержит как элементы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конструкции языка C#, применяется движок представлений.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действительности при вызове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 не производит рендеринг представления и не генерирует разметку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Контроллер только готовит данные и выбирает, какое представление надо возвратить в качестве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обращается к движку представления для рендеринга представления в выходной ответ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 представлений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Синтаксис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довольно прост - все его конструкции предваряются символом @, после которого происходит переход к коду C#. Например, определим следующее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ToShortTimeString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7" y="2193501"/>
            <a:ext cx="6456363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данных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представление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Существуют различные способы передачи данных из контроллера в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ViewData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ViewBag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8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 является во многих случаях более предпочтительным способом для передачи данных в представление. Для передачи данных в представление используется одна из версий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передается список, поэтому моделью представления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будет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(либо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IEnumerable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И теперь в представлении мы можем написать так:</a:t>
            </a:r>
            <a:endParaRPr lang="en-US" sz="2400" dirty="0" smtClean="0">
              <a:solidFill>
                <a:srgbClr val="AF00DB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4073" y="921166"/>
            <a:ext cx="1162385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при обращении к веб-приложению пользователь ожидает получить веб-страницу с какими-нибудь данными. В MVC для этого, как правило, используются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определяют внешний вид приложения и на основе которых потом формируется веб-страница. В ASP.NET MVC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представления - это файлы с расширением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содержат код пользовательского интерфейса в основном на языке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также конструкции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специального движка представлений, который позволяет переходить от кода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коду на языке 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#.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самом начале представления с помощью директивы @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устанавливается модель представления. Тип модели должен совпадать с типом объекта, который передается 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в контроллере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указывает, что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теперь будет представлять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 или список. И мы сможем использовать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качестве списка.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657935"/>
            <a:ext cx="7296150" cy="3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Работа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формами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Формы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одну из форм передачи наборов данных на сервер. Обычно для создания форм и их элементов в MVC применяются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рассматриваются далее. Однако в данном случае мы рассмотрим взаимодействие на примере стандартных тегов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создают элементы формы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одной из прошлых тем было рассмотрено, как MVC связывает отправленные значения формы с параметрами метода. Например, у нас есть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 действие расщеплено на два метода: GET-версию, которая отдает представление с формой ввода, и POST-версию, которая принимает введенные в эту форму данные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создадим само представление. Пусть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есть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 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Send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инфраструктура MVC могла автоматически связать данные из формы с параметрами метода, значения атрибутов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 полей формы совпадают с именами параметров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когда форма отправится на сервер, при обработке запроса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автоматически свяжет значения полей формы с параметрами: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1" y="1526487"/>
            <a:ext cx="6743700" cy="5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оформляются как обычные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POCO-классы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plain-old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CRL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есть обычные классы на языке C#. Например, если мы работаем с данными пользователей, то мы могли бы определить в проекте следующую модель, которая представляет пользователя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ряд свойств: уникальный идентификатор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имя и возраст пользователя. Это классическая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 модель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модель не имеет поведения и хранит только состояние в виде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3387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приложении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MVC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можно разделить по степени применения на несколько групп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объекты которых хранятся в специальных хранилищах данных (например, в базах данных, файлах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которые используются для передачи данных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представление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наоборот, для получения данных из представления. Такие модели еще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называются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моделями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Вспомогательные модели для промежуточных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8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создадим новый проект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Добавим в него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класс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7431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хранения представлений в проекте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предназначена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Например, если мы возьмем проект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Model-View-Controller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мы увидим, что он содержит ряд представлений: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1" y="-31292"/>
            <a:ext cx="4476750" cy="68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146759"/>
            <a:ext cx="118515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новый класс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(people);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в конце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выводить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Model)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2" y="1039237"/>
            <a:ext cx="4362451" cy="5503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2"/>
          <a:stretch/>
        </p:blipFill>
        <p:spPr>
          <a:xfrm>
            <a:off x="6667500" y="1630432"/>
            <a:ext cx="4686300" cy="43214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70062" y="202733"/>
            <a:ext cx="6096000" cy="5836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 и результат: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58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7" y="0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ru-RU" sz="2400" dirty="0">
                <a:latin typeface="Bookman Old Style" panose="02050604050505020204" pitchFamily="18" charset="0"/>
              </a:rPr>
              <a:t>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8" y="4524315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9486"/>
            <a:ext cx="11907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Подобный проект для хранения представлений в папке </a:t>
            </a:r>
            <a:r>
              <a:rPr lang="ru-RU" sz="2400" b="1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 определяет некоторую структуру: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Во-первых, как правило, для каждого контроллера в проекте создается подкаталог в папке </a:t>
            </a:r>
            <a:r>
              <a:rPr lang="ru-RU" sz="2400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, который называется по имени контроллера и который хранит представления, используемые методами данного контроллера</a:t>
            </a:r>
            <a:r>
              <a:rPr lang="ru-RU" sz="2400" dirty="0" smtClean="0">
                <a:latin typeface="Bookman Old Style" panose="02050604050505020204" pitchFamily="18" charset="0"/>
              </a:rPr>
              <a:t>. Так, по умолчанию имеется контроллер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и для него в папке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 есть подкаталог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Home</a:t>
            </a:r>
            <a:r>
              <a:rPr lang="ru-RU" sz="2400" dirty="0" smtClean="0">
                <a:latin typeface="Bookman Old Style" panose="02050604050505020204" pitchFamily="18" charset="0"/>
              </a:rPr>
              <a:t> с представлениями для методов контроллера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- в данном случае это файлы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Privacy.cshtml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40346" b="40574"/>
          <a:stretch/>
        </p:blipFill>
        <p:spPr>
          <a:xfrm>
            <a:off x="6505552" y="4724400"/>
            <a:ext cx="5686448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нового объекта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Запишем обработчик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post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6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здесь есть папка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Shared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которая хранит общие представления для всех контроллеров. По умолчанию это файлы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Layout.cshtml</a:t>
            </a:r>
            <a:r>
              <a:rPr lang="ru-RU" sz="2400" dirty="0" smtClean="0">
                <a:latin typeface="Bookman Old Style" panose="02050604050505020204" pitchFamily="18" charset="0"/>
              </a:rPr>
              <a:t> (используется в качестве мастер-страницы),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Error.cshtml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использутся</a:t>
            </a:r>
            <a:r>
              <a:rPr lang="ru-RU" sz="2400" dirty="0" smtClean="0">
                <a:latin typeface="Bookman Old Style" panose="02050604050505020204" pitchFamily="18" charset="0"/>
              </a:rPr>
              <a:t> для отображения ошибок) 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ValidationScripsPartial.cshtml</a:t>
            </a:r>
            <a:r>
              <a:rPr lang="ru-RU" sz="2400" dirty="0" smtClean="0">
                <a:latin typeface="Bookman Old Style" panose="02050604050505020204" pitchFamily="18" charset="0"/>
              </a:rPr>
              <a:t> (частичное представление, которое подключает скрипты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валидации</a:t>
            </a:r>
            <a:r>
              <a:rPr lang="ru-RU" sz="2400" dirty="0" smtClean="0">
                <a:latin typeface="Bookman Old Style" panose="02050604050505020204" pitchFamily="18" charset="0"/>
              </a:rPr>
              <a:t> формы).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645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в корне каталога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 также можно найти два файла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. Эти файлы содержат код, который автоматически добавляется ко всем представлениям.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некоторые общие для всех представлений пространства имен, а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общую мастер-страницу.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7222" y="138896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контроллер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 работу с представлениями отвечает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Он производит рендеринг представления в веб-страницу и возвращает ее в виде ответа клиенту. Чтобы возвратить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методе контроллера вызывается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497" y="117693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Вызов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производит рендеринг определенного представления в ответ. По умолчанию контроллер производит поиск представления в проекте по следующим путям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</a:t>
            </a:r>
            <a:r>
              <a:rPr lang="ru-RU" sz="2400" dirty="0" err="1">
                <a:latin typeface="Bookman Old Style" panose="02050604050505020204" pitchFamily="18" charset="0"/>
              </a:rPr>
              <a:t>Имя_контроллера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>
                <a:latin typeface="Bookman Old Style" panose="02050604050505020204" pitchFamily="18" charset="0"/>
              </a:rPr>
              <a:t>cshtml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/Views/Shared/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cshtml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Согласно настройкам по умолчанию, если название представления не указано явным образом, то в качестве представления будет использоваться то, имя которого совпадает с именем действия контроллера.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представлений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Сначала создадим в проекте новую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определим новый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- для представлений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элемент по типу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16236</TotalTime>
  <Words>1172</Words>
  <Application>Microsoft Office PowerPoint</Application>
  <PresentationFormat>Широкоэкранный</PresentationFormat>
  <Paragraphs>320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6.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991</cp:revision>
  <dcterms:modified xsi:type="dcterms:W3CDTF">2025-05-27T05:31:04Z</dcterms:modified>
</cp:coreProperties>
</file>