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bcb3ba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bcb3ba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bcb3ba5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bcb3ba5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bcb3ba5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bcb3ba5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bcb3ba5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bcb3ba5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“Угадай три числа”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Цели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консольную математическую игру на логику, похожую на игру “Угадай число”, но более новую, интересную и сложную. В ней человек должен отгадать три числа в заданном диапазоне (зависит от выбора сложности игры), задавая вопросы: “Сколько чисел меньше/равно/больше определенного числа?”. Игроку придется получше изучить игру и изобрести свою стратегию для достижения наилучшего результата.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алгоритм процесса этой игры и реализовать ее при помощи кода. Подробнее говоря, потребуется написать генерацию чисел, обеспечить обработку запросов пользователя и добавить статистику игр на различных сложностях для большего интереса.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Инструменты и методы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(для генерации сида для NumPy)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(для скорейшей генерации чисел)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 (для статистики игры)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запросов (в том числе проверка на ошибки)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Фичи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случайных чисел в заданном диапазоне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запросов (включая проверку на ошибки)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попыток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Сохранение прогресса (до закрытия консоли)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Статистика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Уровни сложности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