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4" r:id="rId9"/>
    <p:sldId id="268" r:id="rId10"/>
    <p:sldId id="269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2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16143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16143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16143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c16143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16143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16143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16143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16143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78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5523acd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5523acd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62d57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462d57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3199"/>
            <a:ext cx="8520600" cy="1160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сервисов хранения данных на основе блокчейн технологий 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35200" y="2197102"/>
            <a:ext cx="4408800" cy="2743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461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4 курса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09.03.01 Информатика и вычислительная техника, Технологии разработки программного  обеспечения</a:t>
            </a:r>
            <a:endParaRPr lang="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Литовченко Даниил Владиславович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43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к.п.н., доцент 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Гончарова Светлана Викторовна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AD2BE-9DA9-05DA-8B04-EBB35BF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A5E0EC-C986-FCF2-FDA3-A441ECCC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pPr marL="0" lvl="0" indent="0" algn="just">
              <a:lnSpc>
                <a:spcPct val="107000"/>
              </a:lnSpc>
              <a:spcAft>
                <a:spcPts val="5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принципы работы сервисов хранения данных;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5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Исследованы проблемы существующих централизованных сервисов хранения данных;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5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принципы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blockchain-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5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Проанализированы существующие методы разработки децентрализованных приложений с использование технологии блокчейн;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6C5DC3-6A03-FBBC-364E-D93453EEA6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8EA40F23-868A-F5FE-5873-C55E7B138767}"/>
              </a:ext>
            </a:extLst>
          </p:cNvPr>
          <p:cNvSpPr txBox="1">
            <a:spLocks/>
          </p:cNvSpPr>
          <p:nvPr/>
        </p:nvSpPr>
        <p:spPr>
          <a:xfrm>
            <a:off x="4689029" y="1123391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just">
              <a:lnSpc>
                <a:spcPct val="107000"/>
              </a:lnSpc>
              <a:spcAft>
                <a:spcPts val="5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Исследованы инструменты по созданию децентрализованных приложений;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5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Проанализированы принципы работы смарт-контрактов;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5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Сформулирована концепция и основная идея децентрализованного сервиса хранения данных;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5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Исследованы средства разработки смарт-контрактов и их стандарты;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5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основная часть спроектированного сервиса;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09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35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 dirty="0">
                <a:solidFill>
                  <a:srgbClr val="000000"/>
                </a:solidFill>
              </a:rPr>
              <a:t>Спасибо за внимание</a:t>
            </a:r>
            <a:endParaRPr sz="3000" dirty="0">
              <a:solidFill>
                <a:srgbClr val="000000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Актуальность</a:t>
            </a:r>
            <a:r>
              <a:rPr lang="en-US" sz="3000" dirty="0"/>
              <a:t> </a:t>
            </a:r>
            <a:r>
              <a:rPr lang="ru-RU" sz="3000" dirty="0"/>
              <a:t>исследования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Улучшение безопасности сервисов хранения данных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342900">
              <a:spcAft>
                <a:spcPts val="16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Автоматизирование традиционного проведения сделок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342900">
              <a:spcAft>
                <a:spcPts val="16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Обеспечение целостности, правдивости, прозрачности и устойчивости сервиса хранения данных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>
              <a:spcAft>
                <a:spcPts val="16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Перспектива внедрения технологии в систему федерального документооборота.</a:t>
            </a:r>
            <a:endParaRPr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Предмет исследования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Блокчейн-технология и ее применение в сфере хранения данных, документооборота и проведения сделок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342900">
              <a:spcAft>
                <a:spcPts val="16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прототипа сервиса хранения данных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342900">
              <a:spcAft>
                <a:spcPts val="16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Рассмотрение вариантов внедрения технологии в существующую систему электронного-документооборота.</a:t>
            </a:r>
            <a:endParaRPr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42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Цель исследования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507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Разобрать принцип работы и применения технологии блокчейн в системах хранения данных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ru-RU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модель сервиса хранения данных.</a:t>
            </a: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44654"/>
            <a:ext cx="8325600" cy="3518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5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Детально исследовать проблемы существующих решений централизованных сервисов хранения данных;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5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Проанализировать существующие методы разработки децентрализованных приложений с использование технологии блокчейн;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5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помощью выбранного метода и предлагаемого методом инструментария спроектировать прототип основного функционала децентрализованного сервиса хранения данных;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5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Оценить выполненную работу, составить подробный план реализации прототипа;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Значимость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2820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Теоретическая значимость:</a:t>
            </a: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lang="ru-RU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Получение знаний по проектированию прототипа децентрализованного сервиса хранения данных на </a:t>
            </a:r>
            <a:r>
              <a:rPr lang="ru-RU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блокчейне</a:t>
            </a: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изучение блокчейн технологии и технологий хранения данных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sp>
        <p:nvSpPr>
          <p:cNvPr id="5" name="Google Shape;82;p17">
            <a:extLst>
              <a:ext uri="{FF2B5EF4-FFF2-40B4-BE49-F238E27FC236}">
                <a16:creationId xmlns:a16="http://schemas.microsoft.com/office/drawing/2014/main" id="{D1603A8E-A3E0-79CF-7396-D8512DF95D7E}"/>
              </a:ext>
            </a:extLst>
          </p:cNvPr>
          <p:cNvSpPr txBox="1">
            <a:spLocks/>
          </p:cNvSpPr>
          <p:nvPr/>
        </p:nvSpPr>
        <p:spPr>
          <a:xfrm>
            <a:off x="4572000" y="12820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8900" indent="0" algn="ctr"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Практическая значимость:</a:t>
            </a:r>
          </a:p>
          <a:p>
            <a:pPr marL="88900" indent="0" algn="ctr">
              <a:buClr>
                <a:srgbClr val="000000"/>
              </a:buClr>
              <a:buSzPts val="2200"/>
              <a:buFont typeface="Arial"/>
              <a:buNone/>
            </a:pPr>
            <a:endParaRPr lang="ru-RU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indent="0" algn="ctr"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минимально жизнеспособного продукта (MVP)</a:t>
            </a:r>
          </a:p>
          <a:p>
            <a:pPr marL="88900" indent="0" algn="ctr">
              <a:buClr>
                <a:srgbClr val="000000"/>
              </a:buClr>
              <a:buSzPts val="2200"/>
              <a:buFont typeface="Arial"/>
              <a:buNone/>
            </a:pPr>
            <a:endParaRPr lang="ru-RU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Инструменты и технологии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33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>
              <a:buClr>
                <a:srgbClr val="000000"/>
              </a:buClr>
              <a:buSzPts val="2200"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Блокчейн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431800">
              <a:buClr>
                <a:srgbClr val="000000"/>
              </a:buClr>
              <a:buSzPts val="2200"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Платформа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Ethereum;</a:t>
            </a:r>
          </a:p>
          <a:p>
            <a:pPr marL="431800">
              <a:buClr>
                <a:srgbClr val="000000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Solidity </a:t>
            </a: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смарт-контракты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431800">
              <a:buClr>
                <a:srgbClr val="000000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 Remix;</a:t>
            </a:r>
          </a:p>
          <a:p>
            <a:pPr marL="431800">
              <a:buClr>
                <a:srgbClr val="000000"/>
              </a:buClr>
              <a:buSzPts val="2200"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Стандарты токенов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431800">
              <a:buClr>
                <a:srgbClr val="000000"/>
              </a:buClr>
              <a:buSzPts val="2200"/>
            </a:pP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OpenZeppelin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593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Разработка смарт-контракта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1C64D8-A17F-4160-373D-A2A57D51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4303927" cy="9966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925F11-D1DD-6907-BF90-6FD0C6D52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104539"/>
            <a:ext cx="3898842" cy="22934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01C622-003B-36D9-0A26-F888A3325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627" y="1152476"/>
            <a:ext cx="3504548" cy="27053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22A5B5-34BE-03F0-3A76-3AAB4DC1E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510" y="3857834"/>
            <a:ext cx="3104215" cy="6892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AD2BE-9DA9-05DA-8B04-EBB35BF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разработанного смарт-контракта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A5E0EC-C986-FCF2-FDA3-A441ECCC6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Позволяет регуляторам/пользователям создавать новые объекты;</a:t>
            </a:r>
          </a:p>
          <a:p>
            <a:r>
              <a:rPr lang="ru-RU" dirty="0"/>
              <a:t>Может прерывать транзакции снятых с учета токенов;</a:t>
            </a:r>
          </a:p>
          <a:p>
            <a:r>
              <a:rPr lang="ru-RU" dirty="0"/>
              <a:t>Умеет отслеживать общее количество токенов;</a:t>
            </a:r>
          </a:p>
          <a:p>
            <a:r>
              <a:rPr lang="ru-RU" dirty="0"/>
              <a:t>Дает возможность создавать отдельные роли для пользователей и регуляторов с разным уровнем доступа, если это необходимо.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6C5DC3-6A03-FBBC-364E-D93453EEA6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927552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350</Words>
  <Application>Microsoft Office PowerPoint</Application>
  <PresentationFormat>Экран (16:9)</PresentationFormat>
  <Paragraphs>67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Разработка сервисов хранения данных на основе блокчейн технологий </vt:lpstr>
      <vt:lpstr>Актуальность исследования</vt:lpstr>
      <vt:lpstr>Предмет исследования</vt:lpstr>
      <vt:lpstr>Цель исследования</vt:lpstr>
      <vt:lpstr>Задачи</vt:lpstr>
      <vt:lpstr>Значимость</vt:lpstr>
      <vt:lpstr>Инструменты и технологии</vt:lpstr>
      <vt:lpstr>Разработка смарт-контракта</vt:lpstr>
      <vt:lpstr>Функции разработанного смарт-контракта</vt:lpstr>
      <vt:lpstr>Результат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ВКР</dc:title>
  <dc:creator>Светлана Гончарова</dc:creator>
  <cp:lastModifiedBy>Даниил Литовченко</cp:lastModifiedBy>
  <cp:revision>5</cp:revision>
  <dcterms:modified xsi:type="dcterms:W3CDTF">2022-05-25T18:39:59Z</dcterms:modified>
</cp:coreProperties>
</file>