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FA2207-E91F-4083-8C23-6B6A50AEE084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06E317-9184-4098-8C01-CA9D1EDA095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построения графиков функций и графиков поверхностей средствами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Литовченко Даниил Владиславович</a:t>
            </a:r>
          </a:p>
          <a:p>
            <a:r>
              <a:rPr lang="ru-RU" dirty="0" smtClean="0"/>
              <a:t>ИВТ, 1 курс 2 группа 3 подгруппа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Разберем этапы построения графиков функций и поверхностей средствами электронных таблиц на примере </a:t>
            </a:r>
            <a:r>
              <a:rPr lang="en-US" dirty="0" smtClean="0"/>
              <a:t>Excel </a:t>
            </a:r>
            <a:r>
              <a:rPr lang="ru-RU" dirty="0" smtClean="0"/>
              <a:t>и построения простого графика функции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y=x^2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1026" name="Picture 2" descr="C:\Users\USER\Desktop\math4_4f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214686"/>
            <a:ext cx="3357586" cy="3340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построением графиков необходимо ввести в </a:t>
            </a:r>
            <a:r>
              <a:rPr lang="en-US" dirty="0" smtClean="0"/>
              <a:t>Excel </a:t>
            </a:r>
            <a:r>
              <a:rPr lang="ru-RU" dirty="0" smtClean="0"/>
              <a:t>данные, по которым будет строиться график. </a:t>
            </a:r>
          </a:p>
          <a:p>
            <a:r>
              <a:rPr lang="ru-RU" dirty="0" smtClean="0"/>
              <a:t>Для этого используем ячейки, введем значения </a:t>
            </a:r>
            <a:r>
              <a:rPr lang="en-US" dirty="0" smtClean="0"/>
              <a:t>x </a:t>
            </a:r>
            <a:r>
              <a:rPr lang="ru-RU" dirty="0" smtClean="0"/>
              <a:t>и формулу в ячейки со значениями </a:t>
            </a:r>
            <a:r>
              <a:rPr lang="en-US" dirty="0" smtClean="0"/>
              <a:t>y: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5810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786322"/>
            <a:ext cx="26324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ввода необходимых для построения графика данных перейдем в раздел вставка и выберем точечную диаграмму с кривыми. В зависимости от задачи можно использовать разные виды диаграмм.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к построению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3714752"/>
            <a:ext cx="3286148" cy="117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786190"/>
            <a:ext cx="22193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Щелкнем по появившейся диаграмме правой кнопкой мыши и выберем раздел выбрать данные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данных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496"/>
            <a:ext cx="472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Выберем кнопку добавить и введем данные для оси Х и </a:t>
            </a:r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данных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6172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Выберем наши данные Х и </a:t>
            </a:r>
            <a:r>
              <a:rPr lang="en-US" dirty="0" smtClean="0"/>
              <a:t>Y </a:t>
            </a:r>
            <a:r>
              <a:rPr lang="ru-RU" dirty="0" smtClean="0"/>
              <a:t>и добавим их в график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 в график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4857784" cy="276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выполнения всех действий на прямоугольнике должен появиться наш график.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графика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68103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Построение графиков средствами электронных таблиц </a:t>
            </a:r>
            <a:r>
              <a:rPr lang="en-US" dirty="0" smtClean="0"/>
              <a:t>Excel </a:t>
            </a:r>
            <a:r>
              <a:rPr lang="ru-RU" dirty="0" smtClean="0"/>
              <a:t>имеет простой алгоритм, который может выполнить каждый.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175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Этапы построения графиков функций и графиков поверхностей средствами Excel</vt:lpstr>
      <vt:lpstr>Введение</vt:lpstr>
      <vt:lpstr>Ввод данных</vt:lpstr>
      <vt:lpstr>Подготовка к построению</vt:lpstr>
      <vt:lpstr>Выбор данных</vt:lpstr>
      <vt:lpstr>Добавление данных</vt:lpstr>
      <vt:lpstr>Ввод данных в график</vt:lpstr>
      <vt:lpstr>Построение графика</vt:lpstr>
      <vt:lpstr>Итог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DOGMEAT</dc:creator>
  <cp:lastModifiedBy>DOGMEAT</cp:lastModifiedBy>
  <cp:revision>4</cp:revision>
  <dcterms:created xsi:type="dcterms:W3CDTF">2018-12-11T15:02:24Z</dcterms:created>
  <dcterms:modified xsi:type="dcterms:W3CDTF">2018-12-11T15:24:37Z</dcterms:modified>
</cp:coreProperties>
</file>