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7C0DED5-64A2-4FBA-B058-3582AED46F6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A56F19C-82B0-4D21-BD93-D1D65095493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выражениями и уравнениями в </a:t>
            </a:r>
            <a:r>
              <a:rPr lang="ru-RU" dirty="0" err="1" smtClean="0"/>
              <a:t>Maxima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Литовченко Даниил, ИВТ 2 группа 3 подгруппа, 1 курс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Введение. Флаг </a:t>
            </a:r>
            <a:r>
              <a:rPr lang="en-US" dirty="0" err="1" smtClean="0"/>
              <a:t>numer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</a:t>
            </a:r>
            <a:r>
              <a:rPr lang="en-US" dirty="0" smtClean="0"/>
              <a:t>Maxima </a:t>
            </a:r>
            <a:r>
              <a:rPr lang="ru-RU" dirty="0" smtClean="0"/>
              <a:t>присутствует 2 основных режима работы с выражениями. Смена режимов осуществляется с помощью флагов. </a:t>
            </a:r>
          </a:p>
          <a:p>
            <a:pPr>
              <a:buNone/>
            </a:pPr>
            <a:r>
              <a:rPr lang="ru-RU" dirty="0" smtClean="0"/>
              <a:t>Флаг </a:t>
            </a:r>
            <a:r>
              <a:rPr lang="en-US" dirty="0" err="1" smtClean="0"/>
              <a:t>numer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флаг численных вычислений. Во включенном состоянии выводит результат в виде десятичной дроби, в выключенном – обыкновенную дробь.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429264"/>
            <a:ext cx="2643206" cy="90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5214950"/>
            <a:ext cx="2714644" cy="117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Флаги </a:t>
            </a:r>
            <a:r>
              <a:rPr lang="en-US" dirty="0" smtClean="0"/>
              <a:t>float </a:t>
            </a:r>
            <a:r>
              <a:rPr lang="ru-RU" dirty="0" smtClean="0"/>
              <a:t>и </a:t>
            </a:r>
            <a:r>
              <a:rPr lang="en-US" dirty="0" err="1" smtClean="0"/>
              <a:t>keepfloat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Флаг </a:t>
            </a:r>
            <a:r>
              <a:rPr lang="en-US" dirty="0" smtClean="0"/>
              <a:t>float </a:t>
            </a:r>
            <a:r>
              <a:rPr lang="ru-RU" dirty="0" smtClean="0"/>
              <a:t>можно использовать аналогично флагу </a:t>
            </a:r>
            <a:r>
              <a:rPr lang="en-US" dirty="0" err="1" smtClean="0"/>
              <a:t>numer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Флаг </a:t>
            </a:r>
            <a:r>
              <a:rPr lang="en-US" dirty="0" err="1" smtClean="0"/>
              <a:t>keepfloat</a:t>
            </a:r>
            <a:r>
              <a:rPr lang="en-US" dirty="0" smtClean="0"/>
              <a:t> </a:t>
            </a:r>
            <a:r>
              <a:rPr lang="ru-RU" dirty="0" smtClean="0"/>
              <a:t>используется для приведения конечной десятичной записи чисел к рациональной.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14686"/>
            <a:ext cx="2857520" cy="9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Упрощение алгебраических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упрощения алгебраических выражений используется функция </a:t>
            </a:r>
            <a:r>
              <a:rPr lang="en-US" dirty="0" smtClean="0"/>
              <a:t>rat()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Эта функция приводит число, записанное в виде конечной десятичной дроби, к рациональному числу записанному обыкновенной дробью.</a:t>
            </a:r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857760"/>
            <a:ext cx="7305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Подобные слагаемые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приведения подобных слагаемых используется функция </a:t>
            </a:r>
            <a:r>
              <a:rPr lang="en-US" dirty="0" err="1" smtClean="0"/>
              <a:t>ratexpand</a:t>
            </a:r>
            <a:r>
              <a:rPr lang="en-US" dirty="0" smtClean="0"/>
              <a:t>().</a:t>
            </a:r>
          </a:p>
          <a:p>
            <a:pPr>
              <a:buNone/>
            </a:pPr>
            <a:r>
              <a:rPr lang="ru-RU" dirty="0" smtClean="0"/>
              <a:t>Эта функция раскрывает скобки и приводит подобные слагаемые.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14818"/>
            <a:ext cx="22193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214818"/>
            <a:ext cx="25812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Разложение на множители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разложения выражения на множители используется функция </a:t>
            </a:r>
            <a:r>
              <a:rPr lang="en-US" dirty="0" smtClean="0"/>
              <a:t>factor().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14686"/>
            <a:ext cx="26384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357562"/>
            <a:ext cx="23717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5000636"/>
            <a:ext cx="2686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4929198"/>
            <a:ext cx="26003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60" y="3929066"/>
            <a:ext cx="28575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Разложение рациональной дроби на простейшие дроби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разложения рациональной дроби на простейшие дроби используется функция </a:t>
            </a:r>
            <a:r>
              <a:rPr lang="en-US" dirty="0" err="1" smtClean="0"/>
              <a:t>partfrac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ru-RU" dirty="0" smtClean="0"/>
              <a:t>Функция </a:t>
            </a:r>
            <a:r>
              <a:rPr lang="en-US" dirty="0" err="1" smtClean="0"/>
              <a:t>partfrac</a:t>
            </a:r>
            <a:r>
              <a:rPr lang="en-US" dirty="0" smtClean="0"/>
              <a:t>() </a:t>
            </a:r>
            <a:r>
              <a:rPr lang="ru-RU" dirty="0" smtClean="0"/>
              <a:t>преобразует выражение в простые дроби по заданной переменной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572008"/>
            <a:ext cx="39338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500570"/>
            <a:ext cx="479916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уравнений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решения уравнения или систем уравнений в программе </a:t>
            </a:r>
            <a:r>
              <a:rPr lang="en-US" dirty="0" smtClean="0"/>
              <a:t>Maxima </a:t>
            </a:r>
            <a:r>
              <a:rPr lang="ru-RU" dirty="0" smtClean="0"/>
              <a:t>существует функция </a:t>
            </a:r>
            <a:r>
              <a:rPr lang="en-US" dirty="0" smtClean="0"/>
              <a:t>solve().</a:t>
            </a:r>
          </a:p>
          <a:p>
            <a:pPr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solve </a:t>
            </a:r>
            <a:r>
              <a:rPr lang="ru-RU" dirty="0" smtClean="0"/>
              <a:t>решает уравнение или систему по заданной переменной или переменным, если это система уравнений.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929198"/>
            <a:ext cx="2552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072074"/>
            <a:ext cx="23050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5000636"/>
            <a:ext cx="3019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Математический пакет </a:t>
            </a:r>
            <a:r>
              <a:rPr lang="en-US" dirty="0" smtClean="0"/>
              <a:t>Maxima </a:t>
            </a:r>
            <a:r>
              <a:rPr lang="ru-RU" dirty="0" smtClean="0"/>
              <a:t>имеет множество различных средств и функций для работы с алгебраическими выражениями и уравнениями. Функции позволяют раскладывать на множители, раскрывать скобки, решать уравнения, раскладывать дроби на простые и </a:t>
            </a:r>
            <a:r>
              <a:rPr lang="ru-RU" smtClean="0"/>
              <a:t>многое другое.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90</TotalTime>
  <Words>247</Words>
  <Application>Microsoft Office PowerPoint</Application>
  <PresentationFormat>Экран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Работа с выражениями и уравнениями в Maxima.</vt:lpstr>
      <vt:lpstr>Введение. Флаг numer</vt:lpstr>
      <vt:lpstr>Флаги float и keepfloat</vt:lpstr>
      <vt:lpstr>Упрощение алгебраических выражений</vt:lpstr>
      <vt:lpstr>Подобные слагаемые</vt:lpstr>
      <vt:lpstr>Разложение на множители</vt:lpstr>
      <vt:lpstr>Разложение рациональной дроби на простейшие дроби</vt:lpstr>
      <vt:lpstr>Решение уравнений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DOGMEAT</dc:creator>
  <cp:lastModifiedBy>DOGMEAT</cp:lastModifiedBy>
  <cp:revision>9</cp:revision>
  <dcterms:created xsi:type="dcterms:W3CDTF">2018-12-19T11:24:04Z</dcterms:created>
  <dcterms:modified xsi:type="dcterms:W3CDTF">2018-12-19T12:54:18Z</dcterms:modified>
</cp:coreProperties>
</file>