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29D4FFF-31F0-4C35-A835-3139AF41FF36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EBA7AFD-F55C-4BF1-A576-918452718B5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задач математического анализа в прикладной компьютерной</a:t>
            </a:r>
            <a:br>
              <a:rPr lang="ru-RU" dirty="0" smtClean="0"/>
            </a:br>
            <a:r>
              <a:rPr lang="ru-RU" dirty="0" smtClean="0"/>
              <a:t>программе </a:t>
            </a:r>
            <a:r>
              <a:rPr lang="ru-RU" dirty="0" err="1" smtClean="0"/>
              <a:t>Maxima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Литовченко Даниил, ИВТ 1 курс, 2 группа 3 подгруппа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пределов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нахождения пределов используется функция </a:t>
            </a:r>
            <a:r>
              <a:rPr lang="en-US" dirty="0" smtClean="0"/>
              <a:t>limit().</a:t>
            </a:r>
          </a:p>
          <a:p>
            <a:pPr>
              <a:buNone/>
            </a:pPr>
            <a:r>
              <a:rPr lang="ru-RU" dirty="0" smtClean="0"/>
              <a:t>Синтаксис функции:</a:t>
            </a:r>
          </a:p>
          <a:p>
            <a:pPr>
              <a:buNone/>
            </a:pPr>
            <a:r>
              <a:rPr lang="en-US" dirty="0" smtClean="0"/>
              <a:t>limit</a:t>
            </a:r>
            <a:r>
              <a:rPr lang="en-US" sz="2400" dirty="0" smtClean="0"/>
              <a:t>(</a:t>
            </a:r>
            <a:r>
              <a:rPr lang="ru-RU" sz="2400" dirty="0" smtClean="0"/>
              <a:t>функция, переменная, значение</a:t>
            </a:r>
            <a:r>
              <a:rPr lang="en-US" sz="2400" dirty="0" smtClean="0"/>
              <a:t>, </a:t>
            </a:r>
            <a:r>
              <a:rPr lang="ru-RU" sz="2400" dirty="0" smtClean="0"/>
              <a:t>слева</a:t>
            </a:r>
            <a:r>
              <a:rPr lang="en-US" sz="2400" dirty="0" smtClean="0"/>
              <a:t>/</a:t>
            </a:r>
            <a:r>
              <a:rPr lang="ru-RU" sz="2400" dirty="0" smtClean="0"/>
              <a:t>справа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429132"/>
            <a:ext cx="2857520" cy="155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4429132"/>
            <a:ext cx="37433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производных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нахождения производных используется функция </a:t>
            </a:r>
            <a:r>
              <a:rPr lang="en-US" dirty="0" smtClean="0"/>
              <a:t>diff(). </a:t>
            </a:r>
            <a:r>
              <a:rPr lang="ru-RU" dirty="0" smtClean="0"/>
              <a:t>Она позволяет находить производные не только первого, но и более высоких порядков. </a:t>
            </a:r>
          </a:p>
          <a:p>
            <a:pPr>
              <a:buNone/>
            </a:pPr>
            <a:r>
              <a:rPr lang="ru-RU" dirty="0" smtClean="0"/>
              <a:t>Синтаксис функции:</a:t>
            </a:r>
          </a:p>
          <a:p>
            <a:pPr>
              <a:buNone/>
            </a:pPr>
            <a:r>
              <a:rPr lang="en-US" dirty="0" smtClean="0"/>
              <a:t>diff</a:t>
            </a:r>
            <a:r>
              <a:rPr lang="en-US" sz="2400" dirty="0" smtClean="0"/>
              <a:t>(</a:t>
            </a:r>
            <a:r>
              <a:rPr lang="ru-RU" sz="2400" dirty="0" smtClean="0"/>
              <a:t>функция, переменная, порядок производной</a:t>
            </a:r>
            <a:r>
              <a:rPr lang="en-US" sz="2400" dirty="0" smtClean="0"/>
              <a:t>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72074"/>
            <a:ext cx="330202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143512"/>
            <a:ext cx="264320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интегралов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нахождения интегралов используется функция </a:t>
            </a:r>
            <a:r>
              <a:rPr lang="en-US" dirty="0" smtClean="0"/>
              <a:t>integrate().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неопределенных интегралов синтаксис будет таким:</a:t>
            </a:r>
          </a:p>
          <a:p>
            <a:pPr>
              <a:buNone/>
            </a:pPr>
            <a:r>
              <a:rPr lang="en-US" dirty="0" smtClean="0"/>
              <a:t>integrate</a:t>
            </a:r>
            <a:r>
              <a:rPr lang="en-US" sz="2400" dirty="0" smtClean="0"/>
              <a:t>(</a:t>
            </a:r>
            <a:r>
              <a:rPr lang="ru-RU" sz="2400" dirty="0" smtClean="0"/>
              <a:t>функция, переменная</a:t>
            </a:r>
            <a:r>
              <a:rPr lang="en-US" sz="2400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определенных:</a:t>
            </a:r>
          </a:p>
          <a:p>
            <a:pPr>
              <a:buNone/>
            </a:pPr>
            <a:r>
              <a:rPr lang="en-US" dirty="0" smtClean="0"/>
              <a:t>integrate</a:t>
            </a:r>
            <a:r>
              <a:rPr lang="en-US" sz="2000" dirty="0" smtClean="0"/>
              <a:t>(</a:t>
            </a:r>
            <a:r>
              <a:rPr lang="ru-RU" sz="2000" dirty="0" smtClean="0"/>
              <a:t>функция, переменная, начало </a:t>
            </a:r>
            <a:r>
              <a:rPr lang="ru-RU" sz="2000" dirty="0" err="1" smtClean="0"/>
              <a:t>инт</a:t>
            </a:r>
            <a:r>
              <a:rPr lang="ru-RU" sz="2000" dirty="0" smtClean="0"/>
              <a:t>, конец </a:t>
            </a:r>
            <a:r>
              <a:rPr lang="ru-RU" sz="2000" dirty="0" err="1" smtClean="0"/>
              <a:t>инт</a:t>
            </a:r>
            <a:r>
              <a:rPr lang="en-US" sz="2000" dirty="0" smtClean="0"/>
              <a:t>)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500702"/>
            <a:ext cx="3643338" cy="104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643578"/>
            <a:ext cx="4139653" cy="8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</TotalTime>
  <Words>110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Городская</vt:lpstr>
      <vt:lpstr>Решение задач математического анализа в прикладной компьютерной программе Maxima.</vt:lpstr>
      <vt:lpstr>Нахождение пределов</vt:lpstr>
      <vt:lpstr>Нахождение производных</vt:lpstr>
      <vt:lpstr>Нахождение интегралов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математического анализа в прикладной компьютерной программе Maxima.</dc:title>
  <dc:creator>DOGMEAT</dc:creator>
  <cp:lastModifiedBy>DOGMEAT</cp:lastModifiedBy>
  <cp:revision>2</cp:revision>
  <dcterms:created xsi:type="dcterms:W3CDTF">2018-12-21T20:47:56Z</dcterms:created>
  <dcterms:modified xsi:type="dcterms:W3CDTF">2018-12-21T20:58:16Z</dcterms:modified>
</cp:coreProperties>
</file>