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CBFA336-5F8C-44A0-B6EE-511C5D512919}" type="datetimeFigureOut">
              <a:rPr lang="ru-RU" smtClean="0"/>
              <a:t>16.09.2018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FD13091-839D-44DA-8F40-2B3F437335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A336-5F8C-44A0-B6EE-511C5D512919}" type="datetimeFigureOut">
              <a:rPr lang="ru-RU" smtClean="0"/>
              <a:t>16.09.2018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3091-839D-44DA-8F40-2B3F437335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A336-5F8C-44A0-B6EE-511C5D512919}" type="datetimeFigureOut">
              <a:rPr lang="ru-RU" smtClean="0"/>
              <a:t>16.09.2018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3091-839D-44DA-8F40-2B3F437335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A336-5F8C-44A0-B6EE-511C5D512919}" type="datetimeFigureOut">
              <a:rPr lang="ru-RU" smtClean="0"/>
              <a:t>16.09.2018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3091-839D-44DA-8F40-2B3F437335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A336-5F8C-44A0-B6EE-511C5D512919}" type="datetimeFigureOut">
              <a:rPr lang="ru-RU" smtClean="0"/>
              <a:t>16.09.2018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3091-839D-44DA-8F40-2B3F437335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A336-5F8C-44A0-B6EE-511C5D512919}" type="datetimeFigureOut">
              <a:rPr lang="ru-RU" smtClean="0"/>
              <a:t>16.09.2018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3091-839D-44DA-8F40-2B3F437335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CBFA336-5F8C-44A0-B6EE-511C5D512919}" type="datetimeFigureOut">
              <a:rPr lang="ru-RU" smtClean="0"/>
              <a:t>16.09.2018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FD13091-839D-44DA-8F40-2B3F4373355A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CBFA336-5F8C-44A0-B6EE-511C5D512919}" type="datetimeFigureOut">
              <a:rPr lang="ru-RU" smtClean="0"/>
              <a:t>16.09.2018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FD13091-839D-44DA-8F40-2B3F437335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A336-5F8C-44A0-B6EE-511C5D512919}" type="datetimeFigureOut">
              <a:rPr lang="ru-RU" smtClean="0"/>
              <a:t>16.09.2018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3091-839D-44DA-8F40-2B3F437335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A336-5F8C-44A0-B6EE-511C5D512919}" type="datetimeFigureOut">
              <a:rPr lang="ru-RU" smtClean="0"/>
              <a:t>16.09.2018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3091-839D-44DA-8F40-2B3F437335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A336-5F8C-44A0-B6EE-511C5D512919}" type="datetimeFigureOut">
              <a:rPr lang="ru-RU" smtClean="0"/>
              <a:t>16.09.2018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3091-839D-44DA-8F40-2B3F437335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CBFA336-5F8C-44A0-B6EE-511C5D512919}" type="datetimeFigureOut">
              <a:rPr lang="ru-RU" smtClean="0"/>
              <a:t>16.09.2018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FD13091-839D-44DA-8F40-2B3F4373355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" TargetMode="External"/><Relationship Id="rId2" Type="http://schemas.openxmlformats.org/officeDocument/2006/relationships/hyperlink" Target="https://www.calc.ru/625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joshworth.com/dev/pixelspace/pixelspace_solarsystem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Портфолио</a:t>
            </a:r>
            <a:r>
              <a:rPr lang="ru-RU" dirty="0" smtClean="0"/>
              <a:t> к лабораторной работе №1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57158" y="4429132"/>
            <a:ext cx="7829576" cy="1752600"/>
          </a:xfrm>
        </p:spPr>
        <p:txBody>
          <a:bodyPr/>
          <a:lstStyle/>
          <a:p>
            <a:r>
              <a:rPr lang="ru-RU" dirty="0" smtClean="0"/>
              <a:t>Студента Литовченко Даниила Владиславовича</a:t>
            </a:r>
          </a:p>
          <a:p>
            <a:endParaRPr lang="ru-RU" dirty="0" smtClean="0"/>
          </a:p>
          <a:p>
            <a:r>
              <a:rPr lang="ru-RU" dirty="0" smtClean="0"/>
              <a:t>ИВТ 2 группа 3 подгруппа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Отчет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Аналогичные действия проводились для задачи по построению траектории движения Венеры относительно Сатурна, однако шаг по времени был выбран больше, из-за большего периода оборота Сатурна относительно Солнца.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5000636"/>
            <a:ext cx="80391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Отчет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В результате</a:t>
            </a:r>
            <a:br>
              <a:rPr lang="ru-RU" dirty="0" smtClean="0"/>
            </a:br>
            <a:r>
              <a:rPr lang="ru-RU" dirty="0" smtClean="0"/>
              <a:t>была получена</a:t>
            </a:r>
            <a:br>
              <a:rPr lang="ru-RU" dirty="0" smtClean="0"/>
            </a:br>
            <a:r>
              <a:rPr lang="ru-RU" dirty="0" smtClean="0"/>
              <a:t>другая по виду</a:t>
            </a:r>
            <a:br>
              <a:rPr lang="ru-RU" dirty="0" smtClean="0"/>
            </a:br>
            <a:r>
              <a:rPr lang="ru-RU" dirty="0" smtClean="0"/>
              <a:t>модель</a:t>
            </a:r>
            <a:br>
              <a:rPr lang="ru-RU" dirty="0" smtClean="0"/>
            </a:br>
            <a:r>
              <a:rPr lang="ru-RU" dirty="0" smtClean="0"/>
              <a:t>траектории</a:t>
            </a:r>
            <a:br>
              <a:rPr lang="ru-RU" dirty="0" smtClean="0"/>
            </a:br>
            <a:r>
              <a:rPr lang="ru-RU" dirty="0" smtClean="0"/>
              <a:t>движения </a:t>
            </a:r>
            <a:br>
              <a:rPr lang="ru-RU" dirty="0" smtClean="0"/>
            </a:br>
            <a:r>
              <a:rPr lang="ru-RU" dirty="0" smtClean="0"/>
              <a:t>Сатурна</a:t>
            </a:r>
            <a:br>
              <a:rPr lang="ru-RU" dirty="0" smtClean="0"/>
            </a:br>
            <a:r>
              <a:rPr lang="ru-RU" dirty="0" smtClean="0"/>
              <a:t>относительно</a:t>
            </a:r>
            <a:br>
              <a:rPr lang="ru-RU" dirty="0" smtClean="0"/>
            </a:br>
            <a:r>
              <a:rPr lang="ru-RU" dirty="0" smtClean="0"/>
              <a:t>Венеры.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0" y="1928802"/>
            <a:ext cx="5357850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Резюме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Лабораторная работа №1 представлена студентом-исследователем 1 курса направления ИВТ, Литовченко Даниилом Владиславовичем.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Справочник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	1)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www.calc.ru/625.html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Некоторые астрономические величины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ru-RU" dirty="0" smtClean="0"/>
              <a:t>2)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ru.wikipedia.org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ru-RU" dirty="0" smtClean="0"/>
              <a:t>Развернутые данные об астрономических объектах</a:t>
            </a:r>
          </a:p>
          <a:p>
            <a:pPr>
              <a:buNone/>
            </a:pPr>
            <a:r>
              <a:rPr lang="ru-RU" dirty="0" smtClean="0"/>
              <a:t>	3)</a:t>
            </a:r>
            <a:r>
              <a:rPr lang="en-US" dirty="0" smtClean="0">
                <a:hlinkClick r:id="rId4"/>
              </a:rPr>
              <a:t>http</a:t>
            </a:r>
            <a:r>
              <a:rPr lang="en-US" dirty="0" smtClean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www.joshworth.com/dev/pixelspace/pixelspace_solarsystem.html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ОЧЕНЬ наглядная модель солнечной системы с примерными величинами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Глоссарий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 smtClean="0"/>
              <a:t>Период обращения — Время, за которое тело совершает один оборот, т.е. поворачивается на угол 2 пи, называется периодом </a:t>
            </a:r>
            <a:r>
              <a:rPr lang="ru-RU" sz="2400" dirty="0" smtClean="0"/>
              <a:t>обращения</a:t>
            </a:r>
          </a:p>
          <a:p>
            <a:r>
              <a:rPr lang="ru-RU" sz="2400" dirty="0" smtClean="0"/>
              <a:t>Угловая скорость </a:t>
            </a:r>
            <a:r>
              <a:rPr lang="ru-RU" sz="2400" dirty="0" smtClean="0"/>
              <a:t>— величина, характеризующая скорость вращения материальной точки вокруг центра вращения</a:t>
            </a:r>
            <a:r>
              <a:rPr lang="ru-RU" sz="2400" dirty="0" smtClean="0"/>
              <a:t>.</a:t>
            </a:r>
          </a:p>
          <a:p>
            <a:r>
              <a:rPr lang="ru-RU" sz="2600" dirty="0" smtClean="0"/>
              <a:t>Материальная точка — </a:t>
            </a:r>
            <a:r>
              <a:rPr lang="ru-RU" sz="2600" dirty="0" smtClean="0"/>
              <a:t>простейшая физическая модель в механике — обладающее массой тело, размерами, формой, вращением и внутренней структурой которого можно пренебречь в условиях исследуемой задачи.</a:t>
            </a:r>
            <a:endParaRPr lang="ru-RU" sz="2600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Цикада цитат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b="1" dirty="0" smtClean="0"/>
              <a:t>Есть только две бесконечные вещи: Вселенная и глупость. Хотя насчет Вселенной я не уверен.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i="1" dirty="0" smtClean="0"/>
              <a:t>— Альберт Эйнштейн</a:t>
            </a:r>
          </a:p>
          <a:p>
            <a:r>
              <a:rPr lang="ru-RU" sz="2000" b="1" dirty="0" smtClean="0"/>
              <a:t>Астрономия: наука, которая учит нас, как правильно пользоваться Солнцем и планетами.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i="1" dirty="0" smtClean="0"/>
              <a:t> — </a:t>
            </a:r>
            <a:r>
              <a:rPr lang="ru-RU" sz="2000" i="1" dirty="0" smtClean="0"/>
              <a:t>Стивен </a:t>
            </a:r>
            <a:r>
              <a:rPr lang="ru-RU" sz="2000" i="1" dirty="0" err="1" smtClean="0"/>
              <a:t>Ликок</a:t>
            </a:r>
            <a:r>
              <a:rPr lang="ru-RU" sz="2000" i="1" dirty="0" smtClean="0"/>
              <a:t> </a:t>
            </a:r>
            <a:endParaRPr lang="ru-RU" sz="2000" i="1" dirty="0" smtClean="0"/>
          </a:p>
          <a:p>
            <a:r>
              <a:rPr lang="ru-RU" sz="2000" b="1" dirty="0" smtClean="0"/>
              <a:t>Чтобы </a:t>
            </a:r>
            <a:r>
              <a:rPr lang="ru-RU" sz="2000" b="1" dirty="0" smtClean="0"/>
              <a:t>заглянуть на миллионы лет назад, не нужно машины времени, — достаточно поднять голову и посмотреть на звезды.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i="1" dirty="0" smtClean="0"/>
              <a:t>— Кира Борг</a:t>
            </a:r>
            <a:endParaRPr lang="ru-RU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Отчет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Для выполнения цели лабораторной работы по моделированию траектории движения планет друг относительно друга, были использованы: средство по созданию электронных таблиц </a:t>
            </a:r>
            <a:r>
              <a:rPr lang="en-US" dirty="0" smtClean="0"/>
              <a:t>Excel</a:t>
            </a:r>
            <a:r>
              <a:rPr lang="ru-RU" dirty="0" smtClean="0"/>
              <a:t>(для моделирования и </a:t>
            </a:r>
            <a:r>
              <a:rPr lang="ru-RU" dirty="0" err="1" smtClean="0"/>
              <a:t>рассчетов</a:t>
            </a:r>
            <a:r>
              <a:rPr lang="ru-RU" dirty="0" smtClean="0"/>
              <a:t>), интернет(для получения данных об астрономических величинах). 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Отчет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построения траектории движения Марса относительно Земли были найдены следующие астрономические величины:</a:t>
            </a:r>
          </a:p>
          <a:p>
            <a:r>
              <a:rPr lang="en-US" dirty="0" smtClean="0"/>
              <a:t>r1/r2=</a:t>
            </a:r>
            <a:r>
              <a:rPr lang="ru-RU" dirty="0" smtClean="0"/>
              <a:t>Расстояние от Солнца до Земли</a:t>
            </a:r>
            <a:r>
              <a:rPr lang="en-US" dirty="0" smtClean="0"/>
              <a:t>/</a:t>
            </a:r>
            <a:r>
              <a:rPr lang="ru-RU" dirty="0" smtClean="0"/>
              <a:t>Марса</a:t>
            </a:r>
          </a:p>
          <a:p>
            <a:r>
              <a:rPr lang="en-US" dirty="0" smtClean="0"/>
              <a:t>w1/w2=</a:t>
            </a:r>
            <a:r>
              <a:rPr lang="ru-RU" dirty="0" smtClean="0"/>
              <a:t>Уголковая скорость Земли</a:t>
            </a:r>
            <a:r>
              <a:rPr lang="en-US" dirty="0" smtClean="0"/>
              <a:t>/</a:t>
            </a:r>
            <a:r>
              <a:rPr lang="ru-RU" dirty="0" smtClean="0"/>
              <a:t>Марса</a:t>
            </a:r>
          </a:p>
          <a:p>
            <a:r>
              <a:rPr lang="en-US" dirty="0" smtClean="0"/>
              <a:t>T=</a:t>
            </a:r>
            <a:r>
              <a:rPr lang="ru-RU" dirty="0" smtClean="0"/>
              <a:t>период обращения вокруг Солнца Земли</a:t>
            </a:r>
            <a:r>
              <a:rPr lang="en-US" dirty="0" smtClean="0"/>
              <a:t>/</a:t>
            </a:r>
            <a:r>
              <a:rPr lang="ru-RU" dirty="0" smtClean="0"/>
              <a:t>Марса</a:t>
            </a:r>
          </a:p>
          <a:p>
            <a:endParaRPr lang="ru-RU" dirty="0" smtClean="0"/>
          </a:p>
          <a:p>
            <a:endParaRPr lang="ru-RU" dirty="0" smtClean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5429264"/>
            <a:ext cx="5700234" cy="1114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Отчет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Построена временная линия, имеющая шаг в 5 земных дней и вычислены координаты по оси абсцисс и ординат в определенные моменты времени.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4357694"/>
            <a:ext cx="78771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Отчет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В результате </a:t>
            </a:r>
            <a:br>
              <a:rPr lang="ru-RU" dirty="0" smtClean="0"/>
            </a:br>
            <a:r>
              <a:rPr lang="ru-RU" dirty="0" smtClean="0"/>
              <a:t>была получена </a:t>
            </a:r>
            <a:br>
              <a:rPr lang="ru-RU" dirty="0" smtClean="0"/>
            </a:br>
            <a:r>
              <a:rPr lang="ru-RU" dirty="0" smtClean="0"/>
              <a:t>модель</a:t>
            </a:r>
            <a:br>
              <a:rPr lang="ru-RU" dirty="0" smtClean="0"/>
            </a:br>
            <a:r>
              <a:rPr lang="ru-RU" dirty="0" smtClean="0"/>
              <a:t>траектории </a:t>
            </a:r>
            <a:br>
              <a:rPr lang="ru-RU" dirty="0" smtClean="0"/>
            </a:br>
            <a:r>
              <a:rPr lang="ru-RU" dirty="0" smtClean="0"/>
              <a:t>движения </a:t>
            </a:r>
            <a:br>
              <a:rPr lang="ru-RU" dirty="0" smtClean="0"/>
            </a:br>
            <a:r>
              <a:rPr lang="ru-RU" dirty="0" smtClean="0"/>
              <a:t>Марса </a:t>
            </a:r>
            <a:br>
              <a:rPr lang="ru-RU" dirty="0" smtClean="0"/>
            </a:br>
            <a:r>
              <a:rPr lang="ru-RU" dirty="0" smtClean="0"/>
              <a:t>относительно </a:t>
            </a:r>
            <a:br>
              <a:rPr lang="ru-RU" dirty="0" smtClean="0"/>
            </a:br>
            <a:r>
              <a:rPr lang="ru-RU" dirty="0" smtClean="0"/>
              <a:t>Земли.</a:t>
            </a: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68" y="2357430"/>
            <a:ext cx="5429288" cy="3600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44</TotalTime>
  <Words>250</Words>
  <Application>Microsoft Office PowerPoint</Application>
  <PresentationFormat>Экран (4:3)</PresentationFormat>
  <Paragraphs>36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Городская</vt:lpstr>
      <vt:lpstr>Портфолио к лабораторной работе №1</vt:lpstr>
      <vt:lpstr>Резюме</vt:lpstr>
      <vt:lpstr>Справочник</vt:lpstr>
      <vt:lpstr>Глоссарий</vt:lpstr>
      <vt:lpstr>Цикада цитат</vt:lpstr>
      <vt:lpstr>Отчет</vt:lpstr>
      <vt:lpstr>Отчет</vt:lpstr>
      <vt:lpstr>Отчет</vt:lpstr>
      <vt:lpstr>Отчет</vt:lpstr>
      <vt:lpstr>Отчет</vt:lpstr>
      <vt:lpstr>Отчет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Портфолио к лабораторной работе №1</dc:title>
  <dc:creator>DOGMEAT</dc:creator>
  <cp:lastModifiedBy>DOGMEAT</cp:lastModifiedBy>
  <cp:revision>5</cp:revision>
  <dcterms:created xsi:type="dcterms:W3CDTF">2018-09-16T18:53:01Z</dcterms:created>
  <dcterms:modified xsi:type="dcterms:W3CDTF">2018-09-16T19:37:11Z</dcterms:modified>
</cp:coreProperties>
</file>