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F53D04-6FBE-44AB-AF23-30EE9477F7CE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1147AC-8156-4243-95D4-7B22FEBA231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spb.com/node/1669" TargetMode="External"/><Relationship Id="rId2" Type="http://schemas.openxmlformats.org/officeDocument/2006/relationships/hyperlink" Target="http://ru.solverbook.com/spravochnik/mexanika/kinematika/dvizhenie-tela-broshennogo-pod-uglom-k-gorizont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Портфолио</a:t>
            </a:r>
            <a:r>
              <a:rPr lang="ru-RU" dirty="0" smtClean="0"/>
              <a:t> к лабораторной работе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Литовченко Даниила Владиславовича, 2 группы,</a:t>
            </a:r>
          </a:p>
          <a:p>
            <a:r>
              <a:rPr lang="ru-RU" dirty="0" smtClean="0"/>
              <a:t>3 подгруппы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2</a:t>
            </a:r>
            <a:br>
              <a:rPr lang="ru-RU" dirty="0" smtClean="0"/>
            </a:br>
            <a:r>
              <a:rPr lang="ru-RU" dirty="0" smtClean="0"/>
              <a:t>Графики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724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357562"/>
            <a:ext cx="4705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2</a:t>
            </a:r>
            <a:br>
              <a:rPr lang="ru-RU" dirty="0" smtClean="0"/>
            </a:br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428736"/>
            <a:ext cx="8001056" cy="146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Лабораторную работу 2 представляет студент-исследователь Литовченко Даниил Владиславович, 1 курса направления Информатика и вычислительная техника.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http://ru.solverbook.com/spravochnik/mexanika/kinematika/dvizhenie-tela-broshennogo-pod-uglom-k-gorizontu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- теоретический материал, формулы, задачи и примеры их решения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www.eduspb.com/node/1669</a:t>
            </a:r>
            <a:r>
              <a:rPr lang="ru-RU" dirty="0" smtClean="0"/>
              <a:t> - справочник с формулами и теорией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Баллистика — наука о движении тел, брошенных в пространстве, основанная на математике и физике. </a:t>
            </a:r>
          </a:p>
          <a:p>
            <a:r>
              <a:rPr lang="ru-RU" dirty="0" smtClean="0"/>
              <a:t>Траектория - линия, которую описывает точка при своем движении. Если траектория — прямая линия, то движение называется прямолинейным, в противном случае — криволинейным.</a:t>
            </a:r>
          </a:p>
          <a:p>
            <a:r>
              <a:rPr lang="ru-RU" dirty="0" smtClean="0"/>
              <a:t>Движение тела, брошенного под углом к горизонту - один из видов криволинейного движения. Это движение объединяет в себе прямолинейное равномерное движение и движение тела, брошенного вертикально вверх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Во время организации и проведении исследовательской работы были использованы материалы лекций, информационные технологии в виде электронных таблиц </a:t>
            </a:r>
            <a:r>
              <a:rPr lang="en-US" dirty="0" smtClean="0"/>
              <a:t>Excel </a:t>
            </a:r>
            <a:r>
              <a:rPr lang="ru-RU" dirty="0" smtClean="0"/>
              <a:t>и различные электронные справочники. В результате была получена наглядная модель расчета траектории тела брошенного под углом к горизонту.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и полученные данные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6924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86124"/>
            <a:ext cx="8629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4987" y="2201862"/>
            <a:ext cx="553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2</a:t>
            </a:r>
            <a:br>
              <a:rPr lang="ru-RU" dirty="0" smtClean="0"/>
            </a:br>
            <a:r>
              <a:rPr lang="ru-RU" dirty="0" smtClean="0"/>
              <a:t>Формулировка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0850" y="2792412"/>
            <a:ext cx="3162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2</a:t>
            </a:r>
            <a:br>
              <a:rPr lang="ru-RU" dirty="0" smtClean="0"/>
            </a:br>
            <a:r>
              <a:rPr lang="ru-RU" dirty="0" smtClean="0"/>
              <a:t>Исходные и полученные данные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76242"/>
            <a:ext cx="8229600" cy="262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</TotalTime>
  <Words>186</Words>
  <Application>Microsoft Office PowerPoint</Application>
  <PresentationFormat>Экран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Портфолио к лабораторной работе 2</vt:lpstr>
      <vt:lpstr>Резюме</vt:lpstr>
      <vt:lpstr>Справочник</vt:lpstr>
      <vt:lpstr>Термины</vt:lpstr>
      <vt:lpstr>Отчет</vt:lpstr>
      <vt:lpstr>Исходные и полученные данные</vt:lpstr>
      <vt:lpstr>График</vt:lpstr>
      <vt:lpstr>Задача 2 Формулировка</vt:lpstr>
      <vt:lpstr>Задача 2 Исходные и полученные данные</vt:lpstr>
      <vt:lpstr>Задача 2 Графики</vt:lpstr>
      <vt:lpstr>Задача 2 Выводы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DOGMEAT</dc:creator>
  <cp:lastModifiedBy>DOGMEAT</cp:lastModifiedBy>
  <cp:revision>4</cp:revision>
  <dcterms:created xsi:type="dcterms:W3CDTF">2018-10-09T18:09:56Z</dcterms:created>
  <dcterms:modified xsi:type="dcterms:W3CDTF">2018-10-09T18:46:31Z</dcterms:modified>
</cp:coreProperties>
</file>