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C98876-9584-438F-85FB-A26D47A6F73A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AB3A3B-1022-4DC8-9DD6-379A942CB80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aochnik.ru/blog/eds-dlya-nachinayushhix-fizikov-chto-eto-takoe/" TargetMode="External"/><Relationship Id="rId2" Type="http://schemas.openxmlformats.org/officeDocument/2006/relationships/hyperlink" Target="https://ru.wikipedia.org/wiki/%D0%9A%D0%BE%D0%BB%D0%B5%D0%B1%D0%B0%D1%82%D0%B5%D0%BB%D1%8C%D0%BD%D1%8B%D0%B9_%D0%BA%D0%BE%D0%BD%D1%82%D1%83%D1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solverbook.com/spravochnik/formuly-po-fizike/formula-e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Портфолио</a:t>
            </a:r>
            <a:r>
              <a:rPr lang="ru-RU" dirty="0" smtClean="0"/>
              <a:t> к лабораторным работам</a:t>
            </a:r>
            <a:br>
              <a:rPr lang="ru-RU" dirty="0" smtClean="0"/>
            </a:br>
            <a:r>
              <a:rPr lang="ru-RU" dirty="0" smtClean="0"/>
              <a:t>3 и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Литовченко Даниила Владиславовича, студента 2 группы</a:t>
            </a:r>
          </a:p>
          <a:p>
            <a:r>
              <a:rPr lang="ru-RU" dirty="0" smtClean="0"/>
              <a:t> 3 подгруппы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</a:t>
            </a:r>
            <a:br>
              <a:rPr lang="ru-RU" dirty="0" smtClean="0"/>
            </a:br>
            <a:r>
              <a:rPr lang="ru-RU" dirty="0" smtClean="0"/>
              <a:t>Лабораторная работа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52613"/>
            <a:ext cx="4791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Ответы на задания </a:t>
            </a:r>
            <a:br>
              <a:rPr lang="ru-RU" dirty="0" smtClean="0"/>
            </a:br>
            <a:r>
              <a:rPr lang="ru-RU" dirty="0" smtClean="0"/>
              <a:t>Лабораторная работа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3128963"/>
            <a:ext cx="69437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Лабораторные работы 3 и 4 представляет студент-исследователь Литовченко Даниил Владиславович, 1 курса направления Информатика и вычислительная техника.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https://ru.wikipedia.org/wiki/%D0%9A%D0%BE%D0%BB%D0%B5%D0%B1%D0%B0%D1%82%D0%B5%D0%BB%D1%8C%D0%BD%D1%8B%D0%B9_%</a:t>
            </a:r>
            <a:r>
              <a:rPr lang="en-US" sz="2400" dirty="0" smtClean="0">
                <a:hlinkClick r:id="rId2"/>
              </a:rPr>
              <a:t>D0%BA%D0%BE%D0%BD%D1%82%D1%83%D1%80</a:t>
            </a:r>
            <a:r>
              <a:rPr lang="ru-RU" sz="2400" dirty="0" smtClean="0"/>
              <a:t> </a:t>
            </a:r>
            <a:r>
              <a:rPr lang="ru-RU" sz="2400" dirty="0" smtClean="0"/>
              <a:t>– статья о колебательном контуре.</a:t>
            </a:r>
          </a:p>
          <a:p>
            <a:r>
              <a:rPr lang="en-US" sz="2400" dirty="0" smtClean="0">
                <a:hlinkClick r:id="rId3"/>
              </a:rPr>
              <a:t>https://zaochnik.ru/blog/eds-dlya-nachinayushhix-fizikov-chto-eto-takoe</a:t>
            </a:r>
            <a:r>
              <a:rPr lang="en-US" sz="2400" dirty="0" smtClean="0">
                <a:hlinkClick r:id="rId3"/>
              </a:rPr>
              <a:t>/</a:t>
            </a:r>
            <a:r>
              <a:rPr lang="ru-RU" sz="2400" dirty="0" smtClean="0"/>
              <a:t> - объяснение что такое </a:t>
            </a:r>
            <a:r>
              <a:rPr lang="ru-RU" sz="2400" dirty="0" err="1" smtClean="0"/>
              <a:t>э.д.с</a:t>
            </a:r>
            <a:endParaRPr lang="ru-RU" sz="2400" dirty="0" smtClean="0"/>
          </a:p>
          <a:p>
            <a:r>
              <a:rPr lang="en-US" sz="2400" dirty="0" smtClean="0">
                <a:hlinkClick r:id="rId4"/>
              </a:rPr>
              <a:t>http://ru.solverbook.com/spravochnik/formuly-po-fizike/formula-eds</a:t>
            </a:r>
            <a:r>
              <a:rPr lang="en-US" sz="2400" dirty="0" smtClean="0">
                <a:hlinkClick r:id="rId4"/>
              </a:rPr>
              <a:t>/</a:t>
            </a:r>
            <a:r>
              <a:rPr lang="ru-RU" sz="2400" dirty="0" smtClean="0"/>
              <a:t> </a:t>
            </a:r>
            <a:r>
              <a:rPr lang="ru-RU" sz="2400" dirty="0" smtClean="0"/>
              <a:t>- формулы по </a:t>
            </a:r>
            <a:r>
              <a:rPr lang="ru-RU" sz="2400" dirty="0" err="1" smtClean="0"/>
              <a:t>э.д.с</a:t>
            </a:r>
            <a:r>
              <a:rPr lang="ru-RU" sz="2400" dirty="0" smtClean="0"/>
              <a:t>., задачи и примеры решения</a:t>
            </a:r>
          </a:p>
          <a:p>
            <a:endParaRPr lang="ru-R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Конденсатор</a:t>
            </a:r>
            <a:r>
              <a:rPr lang="ru-RU" dirty="0" smtClean="0"/>
              <a:t>— </a:t>
            </a:r>
            <a:r>
              <a:rPr lang="ru-RU" dirty="0" smtClean="0"/>
              <a:t>двухполюсник с постоянным или переменным значением </a:t>
            </a:r>
            <a:r>
              <a:rPr lang="ru-RU" dirty="0" smtClean="0"/>
              <a:t>ёмкости </a:t>
            </a:r>
            <a:r>
              <a:rPr lang="ru-RU" dirty="0" smtClean="0"/>
              <a:t>и малой проводимостью; устройство для накопления заряда и энергии электрического поля. </a:t>
            </a:r>
            <a:endParaRPr lang="ru-RU" dirty="0" smtClean="0"/>
          </a:p>
          <a:p>
            <a:r>
              <a:rPr lang="ru-RU" b="1" dirty="0" smtClean="0"/>
              <a:t>Электрический</a:t>
            </a:r>
            <a:r>
              <a:rPr lang="ru-RU" dirty="0" smtClean="0"/>
              <a:t> </a:t>
            </a:r>
            <a:r>
              <a:rPr lang="ru-RU" b="1" dirty="0" smtClean="0"/>
              <a:t>ток</a:t>
            </a:r>
            <a:r>
              <a:rPr lang="ru-RU" dirty="0" smtClean="0"/>
              <a:t> — </a:t>
            </a:r>
            <a:r>
              <a:rPr lang="ru-RU" dirty="0" smtClean="0"/>
              <a:t>направленное </a:t>
            </a:r>
            <a:r>
              <a:rPr lang="ru-RU" dirty="0" smtClean="0"/>
              <a:t>движение частиц или квазичастиц — носителей </a:t>
            </a:r>
            <a:r>
              <a:rPr lang="ru-RU" dirty="0" smtClean="0"/>
              <a:t>электрического </a:t>
            </a:r>
            <a:r>
              <a:rPr lang="ru-RU" dirty="0" smtClean="0"/>
              <a:t>заряда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Механические</a:t>
            </a:r>
            <a:r>
              <a:rPr lang="ru-RU" dirty="0" smtClean="0"/>
              <a:t> </a:t>
            </a:r>
            <a:r>
              <a:rPr lang="ru-RU" b="1" dirty="0" smtClean="0"/>
              <a:t>колебания</a:t>
            </a:r>
            <a:r>
              <a:rPr lang="ru-RU" dirty="0" smtClean="0"/>
              <a:t> – это повторяющееся движение, при котором тело многократно проходит одно и то же положение в </a:t>
            </a:r>
            <a:r>
              <a:rPr lang="ru-RU" dirty="0" smtClean="0"/>
              <a:t>пространстве</a:t>
            </a:r>
          </a:p>
          <a:p>
            <a:r>
              <a:rPr lang="ru-RU" b="1" dirty="0" smtClean="0"/>
              <a:t>Колебательный</a:t>
            </a:r>
            <a:r>
              <a:rPr lang="ru-RU" dirty="0" smtClean="0"/>
              <a:t> </a:t>
            </a:r>
            <a:r>
              <a:rPr lang="ru-RU" b="1" dirty="0" smtClean="0"/>
              <a:t>контур</a:t>
            </a:r>
            <a:r>
              <a:rPr lang="ru-RU" dirty="0" smtClean="0"/>
              <a:t> — электрическая цепь, содержащая катушку индуктивности, конденсатор и источник электрической энергии.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Во время организации и проведения исследовательской работы были использованы материалы лекции, информационные технологии в виде электронных таблиц </a:t>
            </a:r>
            <a:r>
              <a:rPr lang="en-US" dirty="0" smtClean="0"/>
              <a:t>Excel </a:t>
            </a:r>
            <a:r>
              <a:rPr lang="ru-RU" dirty="0" smtClean="0"/>
              <a:t>и различных электронных справочников. В результате были получены наглядные модели произведенных расчетов и исследования колебательного контура с источником тока, а также визуализация исследования механических колебаний пружинного маятника.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Исходные и полученные данные</a:t>
            </a:r>
            <a:br>
              <a:rPr lang="ru-RU" dirty="0" smtClean="0"/>
            </a:br>
            <a:r>
              <a:rPr lang="ru-RU" dirty="0" smtClean="0"/>
              <a:t>Лабораторная работа 3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40012"/>
            <a:ext cx="4419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</a:t>
            </a:r>
            <a:br>
              <a:rPr lang="ru-RU" dirty="0" smtClean="0"/>
            </a:br>
            <a:r>
              <a:rPr lang="ru-RU" dirty="0" smtClean="0"/>
              <a:t>Лабораторная работа 3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99785"/>
            <a:ext cx="8229600" cy="277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Ответы на задания</a:t>
            </a:r>
            <a:br>
              <a:rPr lang="ru-RU" dirty="0" smtClean="0"/>
            </a:br>
            <a:r>
              <a:rPr lang="ru-RU" dirty="0" smtClean="0"/>
              <a:t>Лабораторная работа 3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04790"/>
            <a:ext cx="8229600" cy="136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Исходные и полученные данные</a:t>
            </a:r>
            <a:br>
              <a:rPr lang="ru-RU" dirty="0" smtClean="0"/>
            </a:br>
            <a:r>
              <a:rPr lang="ru-RU" dirty="0" smtClean="0"/>
              <a:t>Лабораторная работа 4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3425" y="2901950"/>
            <a:ext cx="7677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</TotalTime>
  <Words>207</Words>
  <Application>Microsoft Office PowerPoint</Application>
  <PresentationFormat>Экран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Портфолио к лабораторным работам 3 и 4</vt:lpstr>
      <vt:lpstr>Резюме</vt:lpstr>
      <vt:lpstr>Справочник</vt:lpstr>
      <vt:lpstr>Термины</vt:lpstr>
      <vt:lpstr>Отчет</vt:lpstr>
      <vt:lpstr>Исходные и полученные данные Лабораторная работа 3</vt:lpstr>
      <vt:lpstr>Графики Лабораторная работа 3</vt:lpstr>
      <vt:lpstr>Ответы на задания Лабораторная работа 3</vt:lpstr>
      <vt:lpstr>Исходные и полученные данные Лабораторная работа 4</vt:lpstr>
      <vt:lpstr>График Лабораторная работа 4</vt:lpstr>
      <vt:lpstr>Ответы на задания  Лабораторная работа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лабораторным работам 3 и 4</dc:title>
  <dc:creator>DOGMEAT</dc:creator>
  <cp:lastModifiedBy>DOGMEAT</cp:lastModifiedBy>
  <cp:revision>4</cp:revision>
  <dcterms:created xsi:type="dcterms:W3CDTF">2018-10-09T17:32:20Z</dcterms:created>
  <dcterms:modified xsi:type="dcterms:W3CDTF">2018-10-09T18:09:36Z</dcterms:modified>
</cp:coreProperties>
</file>