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496A-B7AE-4381-8ACC-FA914C9211C9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13E-121A-420D-9811-40A57BDC31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496A-B7AE-4381-8ACC-FA914C9211C9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13E-121A-420D-9811-40A57BDC31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496A-B7AE-4381-8ACC-FA914C9211C9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13E-121A-420D-9811-40A57BDC31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496A-B7AE-4381-8ACC-FA914C9211C9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13E-121A-420D-9811-40A57BDC31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496A-B7AE-4381-8ACC-FA914C9211C9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13E-121A-420D-9811-40A57BDC31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496A-B7AE-4381-8ACC-FA914C9211C9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13E-121A-420D-9811-40A57BDC31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496A-B7AE-4381-8ACC-FA914C9211C9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13E-121A-420D-9811-40A57BDC31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496A-B7AE-4381-8ACC-FA914C9211C9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13E-121A-420D-9811-40A57BDC31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496A-B7AE-4381-8ACC-FA914C9211C9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13E-121A-420D-9811-40A57BDC31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496A-B7AE-4381-8ACC-FA914C9211C9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13E-121A-420D-9811-40A57BDC31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496A-B7AE-4381-8ACC-FA914C9211C9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13E-121A-420D-9811-40A57BDC31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E496A-B7AE-4381-8ACC-FA914C9211C9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A113E-121A-420D-9811-40A57BDC31A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Правовые аспекты использования ПО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i="1" dirty="0" smtClean="0">
                <a:solidFill>
                  <a:schemeClr val="tx1"/>
                </a:solidFill>
              </a:rPr>
              <a:t>1 курс ИВТ, 2 группа 3 подгруппа</a:t>
            </a:r>
          </a:p>
          <a:p>
            <a:r>
              <a:rPr lang="ru-RU" sz="2800" i="1" dirty="0" smtClean="0">
                <a:solidFill>
                  <a:schemeClr val="tx1"/>
                </a:solidFill>
              </a:rPr>
              <a:t>Литовченко Даниил</a:t>
            </a:r>
            <a:endParaRPr lang="ru-RU" sz="28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Свободное ПО 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ПО, с которым пользователи могут делать </a:t>
            </a:r>
            <a:r>
              <a:rPr lang="ru-RU" b="1" dirty="0" smtClean="0"/>
              <a:t>все что захотят</a:t>
            </a:r>
            <a:r>
              <a:rPr lang="ru-RU" dirty="0" smtClean="0"/>
              <a:t>(устанавливать, запускать, модифицировать, распространять </a:t>
            </a:r>
            <a:r>
              <a:rPr lang="ru-RU" dirty="0" err="1" smtClean="0"/>
              <a:t>т.д</a:t>
            </a:r>
            <a:r>
              <a:rPr lang="ru-RU" dirty="0" smtClean="0"/>
              <a:t>) </a:t>
            </a:r>
            <a:endParaRPr lang="ru-RU" dirty="0"/>
          </a:p>
        </p:txBody>
      </p:sp>
      <p:pic>
        <p:nvPicPr>
          <p:cNvPr id="1026" name="Picture 2" descr="https://im0-tub-ru.yandex.net/i?id=808dcece565780b40a39af848f4ee24d-l&amp;n=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3357490"/>
            <a:ext cx="4620673" cy="3500510"/>
          </a:xfrm>
          <a:prstGeom prst="rect">
            <a:avLst/>
          </a:prstGeom>
          <a:noFill/>
        </p:spPr>
      </p:pic>
      <p:pic>
        <p:nvPicPr>
          <p:cNvPr id="1028" name="Picture 4" descr="https://im0-tub-ru.yandex.net/i?id=4ff241c6071a26801e69a8a083412292-srl&amp;n=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3714752"/>
            <a:ext cx="3000396" cy="3000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Лицензирование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Типы лицензий:</a:t>
            </a:r>
          </a:p>
          <a:p>
            <a:r>
              <a:rPr lang="ru-RU" dirty="0" smtClean="0"/>
              <a:t>Свободное использование:</a:t>
            </a:r>
          </a:p>
          <a:p>
            <a:pPr lvl="1"/>
            <a:r>
              <a:rPr lang="ru-RU" dirty="0" smtClean="0"/>
              <a:t>Открытое ПО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Бесплатное ПО</a:t>
            </a:r>
            <a:r>
              <a:rPr lang="en-US" dirty="0" smtClean="0"/>
              <a:t>;</a:t>
            </a:r>
            <a:endParaRPr lang="en-US" dirty="0"/>
          </a:p>
          <a:p>
            <a:r>
              <a:rPr lang="ru-RU" dirty="0" smtClean="0"/>
              <a:t>Несвободное использование:</a:t>
            </a:r>
          </a:p>
          <a:p>
            <a:pPr lvl="1"/>
            <a:r>
              <a:rPr lang="ru-RU" dirty="0" smtClean="0"/>
              <a:t>Коммерческое ПО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Условно-бесплатное</a:t>
            </a:r>
            <a:r>
              <a:rPr lang="en-US" dirty="0" smtClean="0"/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GNU </a:t>
            </a:r>
            <a:r>
              <a:rPr lang="ru-RU" b="1" dirty="0" err="1" smtClean="0"/>
              <a:t>General</a:t>
            </a:r>
            <a:r>
              <a:rPr lang="ru-RU" b="1" dirty="0" smtClean="0"/>
              <a:t> </a:t>
            </a:r>
            <a:r>
              <a:rPr lang="ru-RU" b="1" dirty="0" err="1" smtClean="0"/>
              <a:t>Public</a:t>
            </a:r>
            <a:r>
              <a:rPr lang="ru-RU" b="1" dirty="0" smtClean="0"/>
              <a:t> </a:t>
            </a:r>
            <a:r>
              <a:rPr lang="ru-RU" b="1" dirty="0" err="1" smtClean="0"/>
              <a:t>License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Это универсальная общественная лицензия </a:t>
            </a:r>
            <a:r>
              <a:rPr lang="en-US" dirty="0" smtClean="0"/>
              <a:t>GNU. </a:t>
            </a:r>
            <a:r>
              <a:rPr lang="ru-RU" dirty="0" smtClean="0"/>
              <a:t>По ней автор передает свое ПО в общественную собственность. Предоставляет пользователю права копировать, модифицировать и распространять ПО, гарантируя принцип наследования прав.</a:t>
            </a:r>
            <a:endParaRPr lang="ru-RU" dirty="0"/>
          </a:p>
        </p:txBody>
      </p:sp>
      <p:pic>
        <p:nvPicPr>
          <p:cNvPr id="16386" name="Picture 2" descr="GPLv3 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4572008"/>
            <a:ext cx="3929090" cy="19575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Creative Commons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600" dirty="0" smtClean="0"/>
              <a:t>Это лицензия, которая позволяет сделать ПО общественным, но в отличии от </a:t>
            </a:r>
            <a:r>
              <a:rPr lang="en-US" sz="3600" dirty="0" smtClean="0"/>
              <a:t>GNU</a:t>
            </a:r>
            <a:r>
              <a:rPr lang="ru-RU" sz="3600" dirty="0" smtClean="0"/>
              <a:t> дает автору право ограничивать некоторые свободы пользователя по использованию ПО. </a:t>
            </a:r>
            <a:endParaRPr lang="ru-RU" sz="3600" dirty="0"/>
          </a:p>
        </p:txBody>
      </p:sp>
      <p:pic>
        <p:nvPicPr>
          <p:cNvPr id="17410" name="Picture 2" descr="CC-logo.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00570"/>
            <a:ext cx="9144000" cy="21431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Выбор лицензии для учебы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3500" dirty="0" smtClean="0"/>
              <a:t>Так как </a:t>
            </a:r>
            <a:r>
              <a:rPr lang="en-US" sz="3500" dirty="0" smtClean="0"/>
              <a:t>Creative Commons </a:t>
            </a:r>
            <a:r>
              <a:rPr lang="ru-RU" sz="3500" dirty="0" smtClean="0"/>
              <a:t>позволяет автору выбирать самому, какими свободами наделить пользователя, то для распространения учебных материалов имеет смысл использовать именно его. </a:t>
            </a:r>
          </a:p>
          <a:p>
            <a:pPr>
              <a:buNone/>
            </a:pPr>
            <a:r>
              <a:rPr lang="ru-RU" sz="3500" dirty="0" smtClean="0"/>
              <a:t>Например можно запретить пользователю смотреть исходный код или модифицировать программу.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sz="1800" i="1" dirty="0" smtClean="0"/>
              <a:t>*но как пользователь, я предпочитаю </a:t>
            </a:r>
            <a:r>
              <a:rPr lang="en-US" sz="1800" i="1" dirty="0" smtClean="0"/>
              <a:t>GNU</a:t>
            </a:r>
            <a:r>
              <a:rPr lang="ru-RU" sz="1800" i="1" dirty="0" smtClean="0"/>
              <a:t>, потому что можно точно удостовериться, что в исходном коде никаких подводных.</a:t>
            </a:r>
            <a:endParaRPr lang="ru-RU" sz="1800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3214686"/>
            <a:ext cx="8229600" cy="1143000"/>
          </a:xfrm>
        </p:spPr>
        <p:txBody>
          <a:bodyPr/>
          <a:lstStyle/>
          <a:p>
            <a:r>
              <a:rPr lang="ru-RU" b="1" dirty="0" smtClean="0"/>
              <a:t>Спасибо за внимание!</a:t>
            </a:r>
            <a:endParaRPr lang="ru-RU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184</Words>
  <Application>Microsoft Office PowerPoint</Application>
  <PresentationFormat>Экран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Правовые аспекты использования ПО </vt:lpstr>
      <vt:lpstr>Свободное ПО </vt:lpstr>
      <vt:lpstr>Лицензирование</vt:lpstr>
      <vt:lpstr>GNU General Public License</vt:lpstr>
      <vt:lpstr>Creative Commons</vt:lpstr>
      <vt:lpstr>Выбор лицензии для учебы</vt:lpstr>
      <vt:lpstr>Спасибо за внимание!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Правовые аспекты использования ПО</dc:title>
  <dc:creator>DOGMEAT</dc:creator>
  <cp:lastModifiedBy>DOGMEAT</cp:lastModifiedBy>
  <cp:revision>8</cp:revision>
  <dcterms:created xsi:type="dcterms:W3CDTF">2019-03-24T12:11:21Z</dcterms:created>
  <dcterms:modified xsi:type="dcterms:W3CDTF">2019-03-24T13:25:50Z</dcterms:modified>
</cp:coreProperties>
</file>