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smtClean="0"/>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smtClean="0"/>
              <a:t>Образец подзаголовка</a:t>
            </a:r>
            <a:endParaRPr kumimoji="0" lang="en-US"/>
          </a:p>
        </p:txBody>
      </p:sp>
      <p:sp>
        <p:nvSpPr>
          <p:cNvPr id="4" name="Дата 3"/>
          <p:cNvSpPr>
            <a:spLocks noGrp="1"/>
          </p:cNvSpPr>
          <p:nvPr>
            <p:ph type="dt" sz="half" idx="10"/>
          </p:nvPr>
        </p:nvSpPr>
        <p:spPr/>
        <p:txBody>
          <a:bodyPr/>
          <a:lstStyle/>
          <a:p>
            <a:fld id="{2AAF0193-9E5B-45DD-AF52-4152E643A3EC}" type="datetimeFigureOut">
              <a:rPr lang="ru-RU" smtClean="0"/>
              <a:t>14.12.2018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EFB55B-AD69-4E02-86F6-1495A2F4C26F}"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AAF0193-9E5B-45DD-AF52-4152E643A3EC}" type="datetimeFigureOut">
              <a:rPr lang="ru-RU" smtClean="0"/>
              <a:t>14.12.2018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EFB55B-AD69-4E02-86F6-1495A2F4C26F}"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AAF0193-9E5B-45DD-AF52-4152E643A3EC}" type="datetimeFigureOut">
              <a:rPr lang="ru-RU" smtClean="0"/>
              <a:t>14.12.2018</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28EFB55B-AD69-4E02-86F6-1495A2F4C26F}"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2AAF0193-9E5B-45DD-AF52-4152E643A3EC}" type="datetimeFigureOut">
              <a:rPr lang="ru-RU" smtClean="0"/>
              <a:t>14.12.2018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EFB55B-AD69-4E02-86F6-1495A2F4C26F}"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2AAF0193-9E5B-45DD-AF52-4152E643A3EC}" type="datetimeFigureOut">
              <a:rPr lang="ru-RU" smtClean="0"/>
              <a:t>14.12.2018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EFB55B-AD69-4E02-86F6-1495A2F4C26F}"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2AAF0193-9E5B-45DD-AF52-4152E643A3EC}" type="datetimeFigureOut">
              <a:rPr lang="ru-RU" smtClean="0"/>
              <a:t>14.12.2018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EFB55B-AD69-4E02-86F6-1495A2F4C26F}"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smtClean="0"/>
              <a:t>Образец текста</a:t>
            </a:r>
          </a:p>
        </p:txBody>
      </p:sp>
      <p:sp>
        <p:nvSpPr>
          <p:cNvPr id="4" name="Содержимое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smtClean="0"/>
              <a:t>Образец текста</a:t>
            </a:r>
          </a:p>
        </p:txBody>
      </p:sp>
      <p:sp>
        <p:nvSpPr>
          <p:cNvPr id="6" name="Содержимое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2AAF0193-9E5B-45DD-AF52-4152E643A3EC}" type="datetimeFigureOut">
              <a:rPr lang="ru-RU" smtClean="0"/>
              <a:t>14.12.2018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EFB55B-AD69-4E02-86F6-1495A2F4C26F}"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2AAF0193-9E5B-45DD-AF52-4152E643A3EC}" type="datetimeFigureOut">
              <a:rPr lang="ru-RU" smtClean="0"/>
              <a:t>14.12.2018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EFB55B-AD69-4E02-86F6-1495A2F4C26F}"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AAF0193-9E5B-45DD-AF52-4152E643A3EC}" type="datetimeFigureOut">
              <a:rPr lang="ru-RU" smtClean="0"/>
              <a:t>14.12.2018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EFB55B-AD69-4E02-86F6-1495A2F4C26F}"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smtClean="0"/>
              <a:t>Образец заголовка</a:t>
            </a:r>
            <a:endParaRPr kumimoji="0" lang="en-US"/>
          </a:p>
        </p:txBody>
      </p:sp>
      <p:sp>
        <p:nvSpPr>
          <p:cNvPr id="3" name="Содержимое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2AAF0193-9E5B-45DD-AF52-4152E643A3EC}" type="datetimeFigureOut">
              <a:rPr lang="ru-RU" smtClean="0"/>
              <a:t>14.12.2018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EFB55B-AD69-4E02-86F6-1495A2F4C26F}"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smtClean="0"/>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smtClean="0"/>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164592" y="1170432"/>
            <a:ext cx="2523744" cy="201168"/>
          </a:xfrm>
        </p:spPr>
        <p:txBody>
          <a:bodyPr/>
          <a:lstStyle/>
          <a:p>
            <a:fld id="{2AAF0193-9E5B-45DD-AF52-4152E643A3EC}" type="datetimeFigureOut">
              <a:rPr lang="ru-RU" smtClean="0"/>
              <a:t>14.12.2018</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28EFB55B-AD69-4E02-86F6-1495A2F4C26F}"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AAF0193-9E5B-45DD-AF52-4152E643A3EC}" type="datetimeFigureOut">
              <a:rPr lang="ru-RU" smtClean="0"/>
              <a:t>14.12.2018</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8EFB55B-AD69-4E02-86F6-1495A2F4C26F}"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Примеры лжи и мнения философов по этому поводу</a:t>
            </a:r>
            <a:endParaRPr lang="ru-RU" dirty="0"/>
          </a:p>
        </p:txBody>
      </p:sp>
      <p:sp>
        <p:nvSpPr>
          <p:cNvPr id="3" name="Подзаголовок 2"/>
          <p:cNvSpPr>
            <a:spLocks noGrp="1"/>
          </p:cNvSpPr>
          <p:nvPr>
            <p:ph type="subTitle" idx="1"/>
          </p:nvPr>
        </p:nvSpPr>
        <p:spPr/>
        <p:txBody>
          <a:bodyPr/>
          <a:lstStyle/>
          <a:p>
            <a:r>
              <a:rPr lang="ru-RU" dirty="0" smtClean="0"/>
              <a:t>Выполнил студент 1 курса ИВТ, 2 группы 3 подгруппы Литовченко Даниил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P.S.</a:t>
            </a:r>
            <a:endParaRPr lang="ru-RU" dirty="0"/>
          </a:p>
        </p:txBody>
      </p:sp>
      <p:sp>
        <p:nvSpPr>
          <p:cNvPr id="3" name="Содержимое 2"/>
          <p:cNvSpPr>
            <a:spLocks noGrp="1"/>
          </p:cNvSpPr>
          <p:nvPr>
            <p:ph idx="1"/>
          </p:nvPr>
        </p:nvSpPr>
        <p:spPr/>
        <p:txBody>
          <a:bodyPr/>
          <a:lstStyle/>
          <a:p>
            <a:pPr>
              <a:buNone/>
            </a:pPr>
            <a:r>
              <a:rPr lang="ru-RU" dirty="0" smtClean="0"/>
              <a:t>Третий пример был глупой попыткой придумать хоть какой-нибудь пример лжи, которую бы не смогла оправдать этика Бентама, но кажется что таких примеров нет(кроме лжи из глупости, которая была показана выше</a:t>
            </a:r>
            <a:r>
              <a:rPr lang="ru-RU" smtClean="0"/>
              <a:t>). </a:t>
            </a:r>
            <a:endParaRPr lang="ru-RU"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первый</a:t>
            </a:r>
            <a:endParaRPr lang="ru-RU" dirty="0"/>
          </a:p>
        </p:txBody>
      </p:sp>
      <p:sp>
        <p:nvSpPr>
          <p:cNvPr id="3" name="Содержимое 2"/>
          <p:cNvSpPr>
            <a:spLocks noGrp="1"/>
          </p:cNvSpPr>
          <p:nvPr>
            <p:ph idx="1"/>
          </p:nvPr>
        </p:nvSpPr>
        <p:spPr/>
        <p:txBody>
          <a:bodyPr/>
          <a:lstStyle/>
          <a:p>
            <a:pPr>
              <a:buNone/>
            </a:pPr>
            <a:r>
              <a:rPr lang="ru-RU" dirty="0" smtClean="0"/>
              <a:t>Екатерина весь вечер старалась и готовила своему мужу Ивану ужин. По субъективному мнению Ивана, ужин оказался не вкусным, но он решил не сообщать этот факт жене. Все же после трапезы Екатерина решила спросить понравился ли ужин Ивану. Иван не смог уклониться от этого вопроса и соврал что ему понравилось.</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Позиция Аристотеля по этому вопросу</a:t>
            </a:r>
            <a:endParaRPr lang="ru-RU" dirty="0"/>
          </a:p>
        </p:txBody>
      </p:sp>
      <p:sp>
        <p:nvSpPr>
          <p:cNvPr id="3" name="Содержимое 2"/>
          <p:cNvSpPr>
            <a:spLocks noGrp="1"/>
          </p:cNvSpPr>
          <p:nvPr>
            <p:ph idx="1"/>
          </p:nvPr>
        </p:nvSpPr>
        <p:spPr/>
        <p:txBody>
          <a:bodyPr/>
          <a:lstStyle/>
          <a:p>
            <a:pPr>
              <a:buNone/>
            </a:pPr>
            <a:r>
              <a:rPr lang="ru-RU" dirty="0" smtClean="0"/>
              <a:t>Этика Аристотеля делит все на добродетели(нравственные и мыслительные).</a:t>
            </a:r>
          </a:p>
          <a:p>
            <a:pPr>
              <a:buNone/>
            </a:pPr>
            <a:r>
              <a:rPr lang="ru-RU" dirty="0" smtClean="0"/>
              <a:t>Исходя из этого, «ложь чтобы не обидеть» является приемлемой и оправданной с точки зрения этики Аристотеля.</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Позиция Канта по этому вопросу</a:t>
            </a:r>
            <a:endParaRPr lang="ru-RU" dirty="0"/>
          </a:p>
        </p:txBody>
      </p:sp>
      <p:sp>
        <p:nvSpPr>
          <p:cNvPr id="3" name="Содержимое 2"/>
          <p:cNvSpPr>
            <a:spLocks noGrp="1"/>
          </p:cNvSpPr>
          <p:nvPr>
            <p:ph idx="1"/>
          </p:nvPr>
        </p:nvSpPr>
        <p:spPr/>
        <p:txBody>
          <a:bodyPr/>
          <a:lstStyle/>
          <a:p>
            <a:pPr>
              <a:buNone/>
            </a:pPr>
            <a:r>
              <a:rPr lang="ru-RU" dirty="0" smtClean="0"/>
              <a:t>Этика Канта предоставлена в полном виде в «Критика практического разума». Краткая формулировка его этики может быть такой: не поступай, как ты не хочешь чтобы поступали с тобой.</a:t>
            </a:r>
          </a:p>
          <a:p>
            <a:pPr>
              <a:buNone/>
            </a:pPr>
            <a:r>
              <a:rPr lang="ru-RU" dirty="0" smtClean="0"/>
              <a:t>С его точки зрения эта ложь неоправданна.</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Позиция Бентама по этому вопросу</a:t>
            </a:r>
            <a:endParaRPr lang="ru-RU" dirty="0"/>
          </a:p>
        </p:txBody>
      </p:sp>
      <p:sp>
        <p:nvSpPr>
          <p:cNvPr id="3" name="Содержимое 2"/>
          <p:cNvSpPr>
            <a:spLocks noGrp="1"/>
          </p:cNvSpPr>
          <p:nvPr>
            <p:ph idx="1"/>
          </p:nvPr>
        </p:nvSpPr>
        <p:spPr/>
        <p:txBody>
          <a:bodyPr/>
          <a:lstStyle/>
          <a:p>
            <a:pPr>
              <a:buNone/>
            </a:pPr>
            <a:r>
              <a:rPr lang="ru-RU" dirty="0" smtClean="0"/>
              <a:t>В основе этики Бентама лежит «принцип пользы», согласно которому действия получают моральную оценку согласно приносимой ими пользе.</a:t>
            </a:r>
          </a:p>
          <a:p>
            <a:pPr>
              <a:buNone/>
            </a:pPr>
            <a:r>
              <a:rPr lang="ru-RU" dirty="0" smtClean="0"/>
              <a:t>По его принципам эту ложь можно оправдать, потому что она не принесла деструктивных последствий(например в виде ссоры), то есть принесла пользу.</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второй </a:t>
            </a: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На выходе из метро находятся продавцы красной икры. Они предлагают всем желающим приобрести свой товар по мизерной цене. Дабы убедиться в качестве, покупателям предлагается </a:t>
            </a:r>
            <a:r>
              <a:rPr lang="ru-RU" dirty="0" err="1" smtClean="0"/>
              <a:t>продегустировать</a:t>
            </a:r>
            <a:r>
              <a:rPr lang="ru-RU" dirty="0" smtClean="0"/>
              <a:t> «точно такой же» товар. Конечно же, продаваемый товар отличается от демонстрационного варианта в худшую сторону и не стоит своей цены.</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Позиции философов по этому вопросу</a:t>
            </a:r>
            <a:endParaRPr lang="ru-RU" dirty="0"/>
          </a:p>
        </p:txBody>
      </p:sp>
      <p:sp>
        <p:nvSpPr>
          <p:cNvPr id="3" name="Содержимое 2"/>
          <p:cNvSpPr>
            <a:spLocks noGrp="1"/>
          </p:cNvSpPr>
          <p:nvPr>
            <p:ph idx="1"/>
          </p:nvPr>
        </p:nvSpPr>
        <p:spPr/>
        <p:txBody>
          <a:bodyPr>
            <a:normAutofit lnSpcReduction="10000"/>
          </a:bodyPr>
          <a:lstStyle/>
          <a:p>
            <a:r>
              <a:rPr lang="ru-RU" dirty="0" smtClean="0"/>
              <a:t>Аристотель: Не оправдывает данную ложь, потому что в ней нет ничего добродетельного.</a:t>
            </a:r>
          </a:p>
          <a:p>
            <a:r>
              <a:rPr lang="ru-RU" dirty="0" smtClean="0"/>
              <a:t>Бентам: Считает что с точки зрения продавца это выгодно, поэтому ложь оправдана.</a:t>
            </a:r>
          </a:p>
          <a:p>
            <a:r>
              <a:rPr lang="ru-RU" dirty="0" smtClean="0"/>
              <a:t>Кант: Не хотел бы чтобы такое поведение стало всеобщим законом, поэтому не оправдывает продавцов и вызывает полицию.</a:t>
            </a:r>
          </a:p>
          <a:p>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третий</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smtClean="0"/>
              <a:t>Сергей пришел шел домой по темным улицам спального района. Из темноты появилась компания подвыпивших лиц подозрительной наружности. Сергей согласился покурить с ними. Состоялся душевный диалог. Господа спросили, не предпочитает ли Сергей мужчин в романтическом плане. Всей душой любя только женщин, Сергей почему-то решил ответить утвердительно. Конец немного предсказуем: у Сергея выбили пару зубов и забрали все дорогостоящие предметы из карманов.</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Позиции философов по этому вопросу</a:t>
            </a:r>
            <a:endParaRPr lang="ru-RU" dirty="0"/>
          </a:p>
        </p:txBody>
      </p:sp>
      <p:sp>
        <p:nvSpPr>
          <p:cNvPr id="3" name="Содержимое 2"/>
          <p:cNvSpPr>
            <a:spLocks noGrp="1"/>
          </p:cNvSpPr>
          <p:nvPr>
            <p:ph idx="1"/>
          </p:nvPr>
        </p:nvSpPr>
        <p:spPr/>
        <p:txBody>
          <a:bodyPr/>
          <a:lstStyle/>
          <a:p>
            <a:r>
              <a:rPr lang="ru-RU" dirty="0" smtClean="0"/>
              <a:t>Аристотель: Это было мало того что глупо, еще и посрамило его честь. Абсолютно неоправданно и бесполезно.</a:t>
            </a:r>
          </a:p>
          <a:p>
            <a:r>
              <a:rPr lang="ru-RU" dirty="0" smtClean="0"/>
              <a:t>Бентам: Моей этикой можно оправдать почти что угодно, что приносит выгоду, но не в данном случае. Тот момент, когда правда была бы выгоднее.</a:t>
            </a:r>
          </a:p>
          <a:p>
            <a:r>
              <a:rPr lang="ru-RU" dirty="0" smtClean="0"/>
              <a:t>Кант: Лучше бы честно отвечал, а так и наврал и получил.</a:t>
            </a:r>
            <a:endParaRPr lang="ru-R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Модульная">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123</TotalTime>
  <Words>491</Words>
  <Application>Microsoft Office PowerPoint</Application>
  <PresentationFormat>Экран (4:3)</PresentationFormat>
  <Paragraphs>27</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Модульная</vt:lpstr>
      <vt:lpstr>Примеры лжи и мнения философов по этому поводу</vt:lpstr>
      <vt:lpstr>Пример первый</vt:lpstr>
      <vt:lpstr>Позиция Аристотеля по этому вопросу</vt:lpstr>
      <vt:lpstr>Позиция Канта по этому вопросу</vt:lpstr>
      <vt:lpstr>Позиция Бентама по этому вопросу</vt:lpstr>
      <vt:lpstr>Пример второй </vt:lpstr>
      <vt:lpstr>Позиции философов по этому вопросу</vt:lpstr>
      <vt:lpstr>Пример третий</vt:lpstr>
      <vt:lpstr>Позиции философов по этому вопросу</vt:lpstr>
      <vt:lpstr>P.S.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DOGMEAT</dc:creator>
  <cp:lastModifiedBy>DOGMEAT</cp:lastModifiedBy>
  <cp:revision>11</cp:revision>
  <dcterms:created xsi:type="dcterms:W3CDTF">2018-12-14T18:34:12Z</dcterms:created>
  <dcterms:modified xsi:type="dcterms:W3CDTF">2018-12-14T20:38:11Z</dcterms:modified>
</cp:coreProperties>
</file>