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C070-81F5-4802-8E85-750797FC5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Ведущие производители СУБД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ECB70-6905-4B9F-936D-AD5B7E101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Литовченко Д.В. ИВТ 2 курс 3 подгруппа</a:t>
            </a:r>
          </a:p>
        </p:txBody>
      </p:sp>
    </p:spTree>
    <p:extLst>
      <p:ext uri="{BB962C8B-B14F-4D97-AF65-F5344CB8AC3E}">
        <p14:creationId xmlns:p14="http://schemas.microsoft.com/office/powerpoint/2010/main" val="85771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5DC76-EB70-4E77-982D-947C004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интегрированные в офисные пакеты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6FD91C-0E3A-4357-8B2E-ED3ED4D03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524" y="2963975"/>
            <a:ext cx="2715946" cy="2654837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5B6134-F7C4-40D1-9C67-3CB8EFDB5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5" y="3418422"/>
            <a:ext cx="6007396" cy="1414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42940-EA8E-4C6B-90BB-B0A133EF0126}"/>
              </a:ext>
            </a:extLst>
          </p:cNvPr>
          <p:cNvSpPr txBox="1"/>
          <p:nvPr/>
        </p:nvSpPr>
        <p:spPr>
          <a:xfrm>
            <a:off x="2434857" y="2963975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LibreOffice Base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162D0-8436-441B-B974-A17DB730D546}"/>
              </a:ext>
            </a:extLst>
          </p:cNvPr>
          <p:cNvSpPr txBox="1"/>
          <p:nvPr/>
        </p:nvSpPr>
        <p:spPr>
          <a:xfrm>
            <a:off x="8239496" y="2421151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6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D8A22-FE51-4678-B8BE-9B1EB38C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системы управления базами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F00C5-A5DE-419C-B3F4-5F195611D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8AFCECD-22C1-416F-95EB-D1CF534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73FC7F5-467A-45C9-BB84-2D1B2F2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Разработчик: </a:t>
            </a:r>
            <a:r>
              <a:rPr lang="en-US" dirty="0"/>
              <a:t>MySQL AB, Sun Microsystems, Oracle Corporation</a:t>
            </a:r>
            <a:endParaRPr lang="ru-RU" dirty="0"/>
          </a:p>
          <a:p>
            <a:r>
              <a:rPr lang="ru-RU" dirty="0"/>
              <a:t>ОС: </a:t>
            </a:r>
            <a:r>
              <a:rPr lang="en-US" dirty="0"/>
              <a:t>Linux, Mac OS x, Windows, FreeBSD, OS/2, Solaris</a:t>
            </a:r>
            <a:endParaRPr lang="ru-RU" dirty="0"/>
          </a:p>
          <a:p>
            <a:r>
              <a:rPr lang="ru-RU" dirty="0"/>
              <a:t>API: C, C++, C#, </a:t>
            </a:r>
            <a:r>
              <a:rPr lang="ru-RU" dirty="0" err="1"/>
              <a:t>Java</a:t>
            </a:r>
            <a:r>
              <a:rPr lang="ru-RU" dirty="0"/>
              <a:t>, PHP, </a:t>
            </a:r>
            <a:r>
              <a:rPr lang="ru-RU" dirty="0" err="1"/>
              <a:t>Python</a:t>
            </a:r>
            <a:endParaRPr lang="en-US" dirty="0"/>
          </a:p>
          <a:p>
            <a:pPr lvl="1"/>
            <a:r>
              <a:rPr lang="ru-RU" dirty="0"/>
              <a:t>Бесплатно доступна только версия </a:t>
            </a:r>
            <a:r>
              <a:rPr lang="ru-RU" dirty="0" err="1"/>
              <a:t>Community</a:t>
            </a:r>
            <a:r>
              <a:rPr lang="en-US" dirty="0"/>
              <a:t> </a:t>
            </a:r>
            <a:r>
              <a:rPr lang="ru-RU" dirty="0" err="1"/>
              <a:t>Edition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Отсутствует строгая стандартизация;</a:t>
            </a:r>
          </a:p>
          <a:p>
            <a:pPr lvl="1"/>
            <a:r>
              <a:rPr lang="ru-RU" dirty="0"/>
              <a:t>Богатая инфраструктура с множеством сервисов</a:t>
            </a:r>
            <a:r>
              <a:rPr lang="en-US" dirty="0"/>
              <a:t> </a:t>
            </a:r>
            <a:r>
              <a:rPr lang="ru-RU" dirty="0" err="1"/>
              <a:t>Oracle</a:t>
            </a:r>
            <a:r>
              <a:rPr lang="ru-RU" dirty="0"/>
              <a:t>: </a:t>
            </a:r>
            <a:r>
              <a:rPr lang="ru-RU" dirty="0" err="1"/>
              <a:t>Clusters</a:t>
            </a:r>
            <a:r>
              <a:rPr lang="ru-RU" dirty="0"/>
              <a:t>, </a:t>
            </a:r>
            <a:r>
              <a:rPr lang="ru-RU" dirty="0" err="1"/>
              <a:t>Cloud</a:t>
            </a:r>
            <a:r>
              <a:rPr lang="ru-RU" dirty="0"/>
              <a:t> и т.д.;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F921D7-4678-4F4A-9CCC-540FAB7F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64" y="521853"/>
            <a:ext cx="3191470" cy="1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601BB-CDE2-49BA-AF62-58BE59E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FDCA6-039E-466E-BDE8-B4F9110C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Автор:  Майкл </a:t>
            </a:r>
            <a:r>
              <a:rPr lang="ru-RU" dirty="0" err="1"/>
              <a:t>Стоунбрейкер</a:t>
            </a:r>
            <a:endParaRPr lang="ru-RU" dirty="0"/>
          </a:p>
          <a:p>
            <a:r>
              <a:rPr lang="ru-RU" dirty="0"/>
              <a:t>Разработчик:  сообщество </a:t>
            </a:r>
            <a:r>
              <a:rPr lang="en-US" dirty="0"/>
              <a:t>PostgreSQL</a:t>
            </a:r>
            <a:endParaRPr lang="ru-RU" dirty="0"/>
          </a:p>
          <a:p>
            <a:r>
              <a:rPr lang="pt-BR" dirty="0"/>
              <a:t>ОС: linux, Mac OS x, Windows, FreeBSD, OS/2, Solaris</a:t>
            </a:r>
            <a:endParaRPr lang="ru-RU" dirty="0"/>
          </a:p>
          <a:p>
            <a:r>
              <a:rPr lang="en-US" dirty="0"/>
              <a:t>API: C, C++, C#, Java, PHP, Python</a:t>
            </a:r>
            <a:endParaRPr lang="ru-RU" dirty="0"/>
          </a:p>
          <a:p>
            <a:pPr lvl="1"/>
            <a:r>
              <a:rPr lang="ru-RU" dirty="0"/>
              <a:t>Первая свободная стандартизированная СУБД;</a:t>
            </a:r>
          </a:p>
          <a:p>
            <a:pPr lvl="1"/>
            <a:r>
              <a:rPr lang="ru-RU" dirty="0"/>
              <a:t>PL/</a:t>
            </a:r>
            <a:r>
              <a:rPr lang="ru-RU" dirty="0" err="1"/>
              <a:t>pgSQL</a:t>
            </a:r>
            <a:r>
              <a:rPr lang="ru-RU" dirty="0"/>
              <a:t> позволяет расширять функционал БД и создавать сложные запросы, избавляя пользователя-программиста от необходимости обрабатывать данные с помощью языка программирования.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C8D18-130C-4193-964F-E9757E99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17" y="4229167"/>
            <a:ext cx="2015319" cy="20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9340C-E16A-483E-A115-264B7ABB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8BEC2-A563-4EEC-9B76-3D1521DE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Разработчик: Ричард </a:t>
            </a:r>
            <a:r>
              <a:rPr lang="ru-RU" dirty="0" err="1"/>
              <a:t>Хипп</a:t>
            </a:r>
            <a:endParaRPr lang="ru-RU" dirty="0"/>
          </a:p>
          <a:p>
            <a:r>
              <a:rPr lang="pt-BR" dirty="0"/>
              <a:t>ОС: linux, Mac OS x, Windows, FreeBSD, OS/2, Solaris</a:t>
            </a:r>
            <a:endParaRPr lang="ru-RU" dirty="0"/>
          </a:p>
          <a:p>
            <a:r>
              <a:rPr lang="en-US" dirty="0"/>
              <a:t>API: C, C++, C#, Java, PHP, Python</a:t>
            </a:r>
            <a:endParaRPr lang="ru-RU" dirty="0"/>
          </a:p>
          <a:p>
            <a:pPr lvl="1"/>
            <a:r>
              <a:rPr lang="ru-RU" dirty="0"/>
              <a:t>Кроссплатформенная интегрированная СУБД;</a:t>
            </a:r>
          </a:p>
          <a:p>
            <a:pPr lvl="1"/>
            <a:r>
              <a:rPr lang="ru-RU" dirty="0"/>
              <a:t>Разрабатывается сообществом, распространяется по лицензии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Domain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BF7EE-83D7-4EB5-90E1-4F4CBD65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8" y="808056"/>
            <a:ext cx="3054463" cy="14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6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D8A22-FE51-4678-B8BE-9B1EB38C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F00C5-A5DE-419C-B3F4-5F195611D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9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9340C-E16A-483E-A115-264B7ABB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8BEC2-A563-4EEC-9B76-3D1521DE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Разработчик: </a:t>
            </a:r>
            <a:r>
              <a:rPr lang="en-US" dirty="0"/>
              <a:t> Redis Labs</a:t>
            </a:r>
          </a:p>
          <a:p>
            <a:r>
              <a:rPr lang="pt-BR" dirty="0"/>
              <a:t>ОС: linux, Mac OS x, Windows, FreeBSD, OS/2, Solaris</a:t>
            </a:r>
            <a:endParaRPr lang="ru-RU" dirty="0"/>
          </a:p>
          <a:p>
            <a:r>
              <a:rPr lang="en-US" dirty="0"/>
              <a:t>API: C, C++, C#, Java, PHP, Python</a:t>
            </a:r>
            <a:endParaRPr lang="ru-RU" dirty="0"/>
          </a:p>
          <a:p>
            <a:pPr lvl="1"/>
            <a:r>
              <a:rPr lang="ru-RU" dirty="0"/>
              <a:t>Предоставляет систему публикаций-подписок;</a:t>
            </a:r>
          </a:p>
          <a:p>
            <a:pPr lvl="1"/>
            <a:r>
              <a:rPr lang="ru-RU" dirty="0"/>
              <a:t>Хранит данные в RAM;</a:t>
            </a:r>
          </a:p>
          <a:p>
            <a:pPr lvl="1"/>
            <a:r>
              <a:rPr lang="ru-RU" dirty="0"/>
              <a:t>Распространяется по лицензии BSD.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C742BB-3B33-404E-86E4-24CB317E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01702" y="276447"/>
            <a:ext cx="4891740" cy="2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5DC76-EB70-4E77-982D-947C004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4AE0D-963E-4B18-8190-08D52136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Разработчик: </a:t>
            </a:r>
            <a:r>
              <a:rPr lang="en-US" dirty="0"/>
              <a:t>MongoDB </a:t>
            </a:r>
          </a:p>
          <a:p>
            <a:r>
              <a:rPr lang="pt-BR" dirty="0"/>
              <a:t>ОС: linux, Mac OS x, Windows, FreeBSD, OS/2, Solaris</a:t>
            </a:r>
          </a:p>
          <a:p>
            <a:r>
              <a:rPr lang="en-US" dirty="0"/>
              <a:t>API: C, C++, C#, Java, PHP, Python</a:t>
            </a:r>
          </a:p>
          <a:p>
            <a:pPr lvl="1"/>
            <a:r>
              <a:rPr lang="ru-RU" dirty="0"/>
              <a:t>Позволяет легко переносить данные и</a:t>
            </a:r>
            <a:r>
              <a:rPr lang="en-US" dirty="0"/>
              <a:t> </a:t>
            </a:r>
            <a:r>
              <a:rPr lang="ru-RU" dirty="0"/>
              <a:t>масштабировать системы горизонтально;</a:t>
            </a:r>
          </a:p>
          <a:p>
            <a:pPr lvl="1"/>
            <a:r>
              <a:rPr lang="ru-RU" dirty="0"/>
              <a:t>Серверная часть распространяется по лицензии</a:t>
            </a:r>
            <a:r>
              <a:rPr lang="en-US" dirty="0"/>
              <a:t> </a:t>
            </a:r>
            <a:r>
              <a:rPr lang="ru-RU" dirty="0"/>
              <a:t>GNU AGPL v3.0, API-коннекторы – по лицензии</a:t>
            </a:r>
            <a:r>
              <a:rPr lang="en-US" dirty="0"/>
              <a:t> </a:t>
            </a:r>
            <a:r>
              <a:rPr lang="ru-RU" dirty="0" err="1"/>
              <a:t>Apache</a:t>
            </a:r>
            <a:r>
              <a:rPr lang="ru-RU" dirty="0"/>
              <a:t> v2.0.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12DB02-7679-4C72-AB5F-FEA0297A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21" y="808056"/>
            <a:ext cx="3434316" cy="9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D8A22-FE51-4678-B8BE-9B1EB38C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Остальные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F00C5-A5DE-419C-B3F4-5F195611D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76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183</TotalTime>
  <Words>319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Мэдисон</vt:lpstr>
      <vt:lpstr>Ведущие производители СУБД</vt:lpstr>
      <vt:lpstr>Реляционные системы управления базами данных</vt:lpstr>
      <vt:lpstr>MySQL</vt:lpstr>
      <vt:lpstr>PostgreSQL</vt:lpstr>
      <vt:lpstr>SQLite</vt:lpstr>
      <vt:lpstr>NoSQL</vt:lpstr>
      <vt:lpstr>Redis</vt:lpstr>
      <vt:lpstr>MongoDB</vt:lpstr>
      <vt:lpstr>Остальные</vt:lpstr>
      <vt:lpstr>СУБД интегрированные в офисные пакеты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Ведущие производители СУБД</dc:title>
  <dc:creator>Даниил Литовченко</dc:creator>
  <cp:lastModifiedBy>Даниил Литовченко</cp:lastModifiedBy>
  <cp:revision>4</cp:revision>
  <dcterms:created xsi:type="dcterms:W3CDTF">2020-06-15T16:05:10Z</dcterms:created>
  <dcterms:modified xsi:type="dcterms:W3CDTF">2020-06-15T19:09:04Z</dcterms:modified>
</cp:coreProperties>
</file>