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02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5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2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01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1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0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1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6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6418C-681B-40FB-9609-F3091397F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Программные инструменты по работе с </a:t>
            </a:r>
            <a:r>
              <a:rPr lang="en-US" dirty="0"/>
              <a:t>ER-</a:t>
            </a:r>
            <a:r>
              <a:rPr lang="ru-RU" dirty="0"/>
              <a:t>диаграммами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F9F508-4C8A-4500-8B7F-5DECBB83B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Литовченко Даниил, ИВТ 2 курс, 3 подгруппа</a:t>
            </a:r>
          </a:p>
        </p:txBody>
      </p:sp>
    </p:spTree>
    <p:extLst>
      <p:ext uri="{BB962C8B-B14F-4D97-AF65-F5344CB8AC3E}">
        <p14:creationId xmlns:p14="http://schemas.microsoft.com/office/powerpoint/2010/main" val="359073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4A23C-3F9D-4A06-8D6E-105243AA1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2810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A540C-9C5E-4535-B7EC-5D976007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17493"/>
            <a:ext cx="8991600" cy="1645920"/>
          </a:xfrm>
        </p:spPr>
        <p:txBody>
          <a:bodyPr/>
          <a:lstStyle/>
          <a:p>
            <a:r>
              <a:rPr lang="en-US" dirty="0" err="1"/>
              <a:t>LucidChart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24239C-1484-45E1-887A-E0B2AE8E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72" y="2249483"/>
            <a:ext cx="7270455" cy="40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49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A9BEC-E61F-41E5-8BE3-35B0A6A2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Тарифный план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6FCD4B-0D4A-4BF5-8F6A-F9BA0FB0E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Имеется на выбор 4 вида тарифных планов, включая бесплатный</a:t>
            </a:r>
          </a:p>
          <a:p>
            <a:r>
              <a:rPr lang="ru-RU" dirty="0"/>
              <a:t>Цена зависит от количества пользователей и возможностей</a:t>
            </a:r>
          </a:p>
          <a:p>
            <a:r>
              <a:rPr lang="ru-RU" dirty="0"/>
              <a:t>Бесплатный тариф позволят использовать базовые возможности сайта и создавать до 3 документов с 60 объектами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43750D-BFE7-4B8A-A6BB-C67D4326C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0704"/>
            <a:ext cx="6096000" cy="44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59502-3445-4BAF-8FE6-C666D3E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2310"/>
            <a:ext cx="7729728" cy="1188720"/>
          </a:xfrm>
        </p:spPr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5B2BC0-F8E7-45BE-B02C-A0D5E724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98223C-4F40-41CB-8E08-493330082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8"/>
          <a:stretch/>
        </p:blipFill>
        <p:spPr bwMode="auto">
          <a:xfrm>
            <a:off x="1220547" y="1652830"/>
            <a:ext cx="9750906" cy="46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4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2C5DF-BD78-4E2C-98FB-235BABFB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Рабочее пространство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6F08F-BF7D-46EA-976E-44310FC7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Сервис имеет стандартную функциональную панель, а также панель инструментов и панель редактирования текста.</a:t>
            </a:r>
          </a:p>
          <a:p>
            <a:r>
              <a:rPr lang="ru-RU" dirty="0"/>
              <a:t>Также имеется панель для работы с шаблонами диаграмм и фигурами</a:t>
            </a:r>
            <a:br>
              <a:rPr lang="ru-RU" dirty="0"/>
            </a:br>
            <a:r>
              <a:rPr lang="en-US" dirty="0">
                <a:sym typeface="Wingdings" panose="05000000000000000000" pitchFamily="2" charset="2"/>
              </a:rPr>
              <a:t></a:t>
            </a:r>
            <a:br>
              <a:rPr lang="ru-RU" dirty="0"/>
            </a:br>
            <a:br>
              <a:rPr lang="ru-RU" dirty="0"/>
            </a:br>
            <a:r>
              <a:rPr lang="ru-RU" dirty="0"/>
              <a:t>	                Функциональная панель</a:t>
            </a:r>
            <a:br>
              <a:rPr lang="ru-RU" dirty="0"/>
            </a:br>
            <a:br>
              <a:rPr lang="ru-RU" dirty="0"/>
            </a:br>
            <a:r>
              <a:rPr lang="ru-RU" dirty="0"/>
              <a:t>	                Панель работы с текстом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D483E9D-65C1-46DC-A700-5CBBACFE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822" y="3893760"/>
            <a:ext cx="57054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3B7EB9F6-7E82-4062-938A-4EDD6437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19" y="5075268"/>
            <a:ext cx="8332381" cy="3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B583CF6D-F272-45F3-A8A0-2C7C2C02A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" y="998353"/>
            <a:ext cx="1460731" cy="541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86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A540C-9C5E-4535-B7EC-5D976007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17493"/>
            <a:ext cx="8991600" cy="1645920"/>
          </a:xfrm>
        </p:spPr>
        <p:txBody>
          <a:bodyPr/>
          <a:lstStyle/>
          <a:p>
            <a:r>
              <a:rPr lang="en-US" dirty="0" err="1"/>
              <a:t>Creatly</a:t>
            </a: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0F65E7-95CF-45A4-9395-9FE3509A0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04" y="2600768"/>
            <a:ext cx="8249392" cy="269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8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A9BEC-E61F-41E5-8BE3-35B0A6A2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Тарифный план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6FCD4B-0D4A-4BF5-8F6A-F9BA0FB0E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Имеется на выбор 3 вида тарифных планов, включая бесплатный</a:t>
            </a:r>
          </a:p>
          <a:p>
            <a:r>
              <a:rPr lang="ru-RU" dirty="0"/>
              <a:t>Цена зависит от вида лицензии, на выбор есть персональная и командная</a:t>
            </a:r>
          </a:p>
          <a:p>
            <a:r>
              <a:rPr lang="ru-RU" dirty="0"/>
              <a:t>Бесплатный тариф позволят использовать базовые возможности сайта, создавать до 5 публичных документов, 1 папку и 3 совместных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A651A-6209-4C46-B89E-61F07A5C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D23C2BA-D244-4314-AF42-2E7CEB26F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09" y="925390"/>
            <a:ext cx="6085191" cy="495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89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59502-3445-4BAF-8FE6-C666D3E4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2310"/>
            <a:ext cx="7729728" cy="1188720"/>
          </a:xfrm>
        </p:spPr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5B2BC0-F8E7-45BE-B02C-A0D5E724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B19A245-58A5-4A1F-9D62-9D5B9C89A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77" y="1626781"/>
            <a:ext cx="9626646" cy="485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68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2C5DF-BD78-4E2C-98FB-235BABFB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Рабочее пространство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6F08F-BF7D-46EA-976E-44310FC7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сервиса отсутствуют стандартные панели, имеется только панель с фигурами и шаблонами</a:t>
            </a:r>
            <a:br>
              <a:rPr lang="ru-RU" dirty="0"/>
            </a:br>
            <a:r>
              <a:rPr lang="en-US" dirty="0">
                <a:sym typeface="Wingdings" panose="05000000000000000000" pitchFamily="2" charset="2"/>
              </a:rPr>
              <a:t></a:t>
            </a:r>
            <a:endParaRPr lang="ru-RU" dirty="0">
              <a:sym typeface="Wingdings" panose="05000000000000000000" pitchFamily="2" charset="2"/>
            </a:endParaRPr>
          </a:p>
          <a:p>
            <a:endParaRPr lang="ru-RU" dirty="0">
              <a:sym typeface="Wingdings" panose="05000000000000000000" pitchFamily="2" charset="2"/>
            </a:endParaRPr>
          </a:p>
          <a:p>
            <a:pPr algn="r"/>
            <a:r>
              <a:rPr lang="ru-RU" dirty="0"/>
              <a:t>Также имеется широкий выбор фигур для разных видов диаграмм		</a:t>
            </a:r>
            <a:br>
              <a:rPr lang="ru-RU" dirty="0"/>
            </a:br>
            <a:br>
              <a:rPr lang="ru-RU" dirty="0"/>
            </a:br>
            <a:r>
              <a:rPr lang="ru-RU" dirty="0"/>
              <a:t>	</a:t>
            </a:r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B583CF6D-F272-45F3-A8A0-2C7C2C02A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" y="998353"/>
            <a:ext cx="1460731" cy="541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969C4F82-A6A0-485B-A603-D465E6C74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72" y="2382863"/>
            <a:ext cx="2727928" cy="419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AB9B192-A322-4052-B9F3-CADD1F82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497" y="4537883"/>
            <a:ext cx="19335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86126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83</TotalTime>
  <Words>175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Gill Sans MT</vt:lpstr>
      <vt:lpstr>Посылка</vt:lpstr>
      <vt:lpstr>Программные инструменты по работе с ER-диаграммами</vt:lpstr>
      <vt:lpstr>LucidChart</vt:lpstr>
      <vt:lpstr>Тарифный план</vt:lpstr>
      <vt:lpstr>Интерфейс</vt:lpstr>
      <vt:lpstr>Рабочее пространство</vt:lpstr>
      <vt:lpstr>Creatly</vt:lpstr>
      <vt:lpstr>Тарифный план</vt:lpstr>
      <vt:lpstr>Интерфейс</vt:lpstr>
      <vt:lpstr>Рабочее пространство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Программные инструменты по работе с ER-диаграммами</dc:title>
  <dc:creator>Даниил Литовченко</dc:creator>
  <cp:lastModifiedBy>Даниил Литовченко</cp:lastModifiedBy>
  <cp:revision>4</cp:revision>
  <dcterms:created xsi:type="dcterms:W3CDTF">2020-06-28T17:19:53Z</dcterms:created>
  <dcterms:modified xsi:type="dcterms:W3CDTF">2020-06-28T18:43:12Z</dcterms:modified>
</cp:coreProperties>
</file>