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  <p:sldId id="267" r:id="rId11"/>
    <p:sldId id="26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fb489e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fb489e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7fb489e3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7fb489e3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fb489e3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7fb489e3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683" y="109608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latin typeface="Times New Roman"/>
                <a:ea typeface="Times New Roman"/>
                <a:cs typeface="Times New Roman"/>
                <a:sym typeface="Times New Roman"/>
              </a:rPr>
              <a:t>Курсовая работа по теме 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ru" sz="3200" dirty="0"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Построение графиков математических функций в </a:t>
            </a:r>
            <a:r>
              <a:rPr lang="ru-RU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Excel</a:t>
            </a:r>
            <a:r>
              <a:rPr lang="ru" sz="3200" dirty="0"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48991"/>
            <a:ext cx="85206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студентк 2 курса ИВТ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Литовченко Даниил Владиславович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6312" y="0"/>
            <a:ext cx="1391375" cy="14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13D1F-E771-4416-ACDD-9B60A5A7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CF0165-C5B1-4FF6-ADEC-F221EA6A4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 процессор «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имеет множество возможностей для построения графиков математических функций;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графиков математических функций в «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необходимо знать теорию  «традиционного»  построения  графиков,  а  именно  аналитический  и табличный способы;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  процессор  «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является  простой альтернативой  для  создания графиков и диаграмм, а также решению не сложных математических задач;</a:t>
            </a:r>
          </a:p>
          <a:p>
            <a:pPr marL="114300" indent="0">
              <a:buNone/>
            </a:pP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4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A0A0A-23B1-442F-B81A-5A4B4BA9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939900-03D1-4C47-9A3B-18D4E9014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можно  заметить  из  исследования  выше,  алгоритмы  построения  различных  математических функций в табличном процессоре «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в основном мало чем различаются. Основные навыки необходимые  для  моделирования  графиков  математических  функций  в  средстве  работы  с электронными таблица  «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 это  знание  самих  математических  формул,  необходимых  для решения конкретной задачи, знание принципа работы с ячейками и их автозаполнением, знание синтаксиса функций «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умение перевести аналитическую формулу задачи в понятный для «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вид, а также умение создавать формулы для ячеек.</a:t>
            </a:r>
          </a:p>
        </p:txBody>
      </p:sp>
    </p:spTree>
    <p:extLst>
      <p:ext uri="{BB962C8B-B14F-4D97-AF65-F5344CB8AC3E}">
        <p14:creationId xmlns:p14="http://schemas.microsoft.com/office/powerpoint/2010/main" val="341105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Цель исследования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возможностей табличного процессора «</a:t>
            </a:r>
            <a:r>
              <a:rPr lang="ru-RU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</a:t>
            </a: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 для построения графиков математических функций.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  <a:buSzPts val="4400"/>
            </a:pPr>
            <a:r>
              <a:rPr lang="ru" dirty="0">
                <a:latin typeface="Times New Roman"/>
                <a:cs typeface="Times New Roman"/>
                <a:sym typeface="Times New Roman"/>
              </a:rPr>
              <a:t>Задачи исследования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Рассмотреть теоретическую  часть  «традиционного» построения  графиков математических функций.</a:t>
            </a:r>
          </a:p>
          <a:p>
            <a:pPr lvl="0"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Изучить возможности средства работы с электронными таблицами «</a:t>
            </a:r>
            <a:r>
              <a:rPr lang="ru-RU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</a:t>
            </a: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 в контексте построения графиков математических функций</a:t>
            </a:r>
          </a:p>
          <a:p>
            <a:pPr lvl="0"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Показать  на  примерах  построение  графиков  математических  функций с помощью табличного процессора «</a:t>
            </a:r>
            <a:r>
              <a:rPr lang="ru-RU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</a:t>
            </a: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371292"/>
            <a:ext cx="410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Теоретическая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часть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A6FA74-A299-49E4-A6C2-D3633E73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96" y="3211485"/>
            <a:ext cx="3670004" cy="1838881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90A9B4-315A-459A-8E8F-41EB2DBEF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7583"/>
            <a:ext cx="2682861" cy="136416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742CA4-711D-4084-8503-8D9918E1F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861" y="1725809"/>
            <a:ext cx="2953162" cy="22101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35B7C-D85B-489F-826A-1ED54373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375179"/>
            <a:ext cx="8341233" cy="755700"/>
          </a:xfrm>
        </p:spPr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«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графиков математических функций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4191DD-91D7-45DF-9FC9-53E1DA290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311300"/>
            <a:ext cx="2582333" cy="1549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DFFAD6-E6B9-4419-9F02-9EAECDEE0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371" y="1311300"/>
            <a:ext cx="2582333" cy="1549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B32DA6-76CD-4E86-AE51-52610E05A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" y="3218921"/>
            <a:ext cx="2582334" cy="1549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65B9B6-558B-4AA8-BB1F-6BCE576DD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370" y="3143541"/>
            <a:ext cx="2552306" cy="15494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318A0BB-BA3D-4447-B82A-D214ADC75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454" y="1311301"/>
            <a:ext cx="2582333" cy="15494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64BE7B-295D-4D24-ABD1-252D3C4EEE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8454" y="3218921"/>
            <a:ext cx="2582333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2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DA2431-97B3-4B6B-A8DC-0C29CA2E2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588" y="702733"/>
            <a:ext cx="4025265" cy="11441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68F47D-563C-4A3B-B701-69EE3143D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46" y="1064028"/>
            <a:ext cx="2007433" cy="35156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A518FD-5529-4E10-8577-6ED3931E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656" y="1964266"/>
            <a:ext cx="4232478" cy="26117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4E37B5-9F40-4CE5-9EE0-81716F57F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261" y="1964267"/>
            <a:ext cx="2466072" cy="26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4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7C4E7-93F6-4AF2-8BC6-4388443E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99" y="253226"/>
            <a:ext cx="8231167" cy="755700"/>
          </a:xfrm>
        </p:spPr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графиков математических функций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«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2CF6AC-CFFF-4D84-AF1E-16CC8E12A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88" y="1113587"/>
            <a:ext cx="3108277" cy="17733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56F600-7881-42F2-9D6A-FF4F45A19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33" y="1113587"/>
            <a:ext cx="3270765" cy="18312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0AD5E9-A334-4F9A-8E6A-7CC3820E7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333" y="2991560"/>
            <a:ext cx="3270765" cy="18312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03A84C-3BBF-4CAC-8415-3D9B185A5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589" y="2991560"/>
            <a:ext cx="3108277" cy="183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9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647E9D-2785-4347-87A1-2EB5BB867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0" y="562155"/>
            <a:ext cx="2838621" cy="18656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0A4917-DA30-4A6A-8C1B-06955AE5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822" y="562155"/>
            <a:ext cx="2924777" cy="18656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247890-F52D-4946-BAB6-C67496D60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599" y="567268"/>
            <a:ext cx="3090200" cy="18656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79368F-3712-4B79-AC6F-8C1E34F7C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902" y="2427815"/>
            <a:ext cx="3184165" cy="20599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BC6F56-EAA1-4FE7-89B3-976E9DDC6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651" y="2427815"/>
            <a:ext cx="3407380" cy="20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6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802BF-C783-4EA8-B534-E5421774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6597100" cy="755700"/>
          </a:xfrm>
        </p:spPr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графиков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757C99-81B3-4B04-B594-50BF8C487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8451300" cy="3179400"/>
          </a:xfrm>
        </p:spPr>
        <p:txBody>
          <a:bodyPr/>
          <a:lstStyle/>
          <a:p>
            <a:pPr marL="495300" indent="-342900"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Перевести аналитическую формулу в понятный для «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вид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формулы сделать табличное представление функции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таблице построить нужный график математической функции, выбрав наиболее подходящий вид диаграммы.</a:t>
            </a:r>
          </a:p>
        </p:txBody>
      </p:sp>
    </p:spTree>
    <p:extLst>
      <p:ext uri="{BB962C8B-B14F-4D97-AF65-F5344CB8AC3E}">
        <p14:creationId xmlns:p14="http://schemas.microsoft.com/office/powerpoint/2010/main" val="3158219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285</Words>
  <Application>Microsoft Office PowerPoint</Application>
  <PresentationFormat>Экран (16:9)</PresentationFormat>
  <Paragraphs>23</Paragraphs>
  <Slides>11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Курсовая работа по теме  «Построение графиков математических функций в Excel»</vt:lpstr>
      <vt:lpstr>Цель исследования</vt:lpstr>
      <vt:lpstr>Задачи исследования</vt:lpstr>
      <vt:lpstr>Теоретическая часть</vt:lpstr>
      <vt:lpstr>Возможности «Excel» для построения графиков математических функций</vt:lpstr>
      <vt:lpstr>Презентация PowerPoint</vt:lpstr>
      <vt:lpstr>Построение графиков математических функций в «Excel»</vt:lpstr>
      <vt:lpstr>Презентация PowerPoint</vt:lpstr>
      <vt:lpstr>Алгоритм построения графиков</vt:lpstr>
      <vt:lpstr>Выводы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  «Построение графиков математических функций в Excel»</dc:title>
  <cp:lastModifiedBy>Даниил Литовченко</cp:lastModifiedBy>
  <cp:revision>8</cp:revision>
  <dcterms:modified xsi:type="dcterms:W3CDTF">2020-06-05T11:07:19Z</dcterms:modified>
</cp:coreProperties>
</file>