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2d03599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2d03599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2d0359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2d0359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2d035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2d035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62d0359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62d0359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2d0359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2d0359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2d03599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2d03599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2d0359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2d0359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2d03599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2d03599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2d03599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2d0359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2d03599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2d03599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ebkyrs.info/page/vvedenie-bulma-5-preimushchestv-i-idei" TargetMode="External"/><Relationship Id="rId4" Type="http://schemas.openxmlformats.org/officeDocument/2006/relationships/hyperlink" Target="https://coderlessons.com/tutorials/veb-razrabotka/vyuchit-bulmu/bulma-kratkoe-rukovodstvo" TargetMode="External"/><Relationship Id="rId5" Type="http://schemas.openxmlformats.org/officeDocument/2006/relationships/hyperlink" Target="https://proglib.io/p/css-frameworks" TargetMode="External"/><Relationship Id="rId6" Type="http://schemas.openxmlformats.org/officeDocument/2006/relationships/hyperlink" Target="https://codedzen.ru/bulma-urok-1-osnovnyye-ponyatiy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ulma.io/documentation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bulma.de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Bulma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Framework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59625" y="3626725"/>
            <a:ext cx="59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highlight>
                  <a:srgbClr val="FFFFFF"/>
                </a:highlight>
              </a:rPr>
              <a:t>Работали в группе: Нюхалов Д., Литовченко Д., Царулкова А.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ru" sz="3200">
                <a:solidFill>
                  <a:srgbClr val="333333"/>
                </a:solidFill>
                <a:highlight>
                  <a:srgbClr val="FFFFFF"/>
                </a:highlight>
              </a:rPr>
              <a:t>Простая система колонок</a:t>
            </a:r>
            <a:endParaRPr b="1" sz="3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20">
                <a:solidFill>
                  <a:srgbClr val="333333"/>
                </a:solidFill>
                <a:highlight>
                  <a:srgbClr val="FFFFFF"/>
                </a:highlight>
              </a:rPr>
              <a:t>Bulma в основном известен простотой колоночной сетки:</a:t>
            </a:r>
            <a:endParaRPr sz="182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&lt;div class="columns"&gt;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&lt;div class="column"&gt;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&lt;!-- Первая колонка --&gt;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&lt;div class="column"&gt;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&lt;!-- Вторая колонка --&gt;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Вот так просто! Требуется только два класса (colums для контейнера и column для дочернего элемента) для двух «резиновых» столбцов. Нам не нужно указывать какие-либо размеры: оба столбцы автоматически занимают 50% ширины.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https://webkyrs.info/page/vvedenie-bulma-5-preimushchestv-i-idei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https://coderlessons.com/tutorials/veb-razrabotka/vyuchit-bulmu/bulma-kratkoe-rukovodstvo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https://proglib.io/p/css-frameworks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https://codedzen.ru/bulma-urok-1-osnovnyye-ponyatiya/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75" y="661263"/>
            <a:ext cx="33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46600" y="684900"/>
            <a:ext cx="413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highlight>
                  <a:srgbClr val="FFFFFF"/>
                </a:highlight>
              </a:rPr>
              <a:t>Bulma - это бесплатный CSS-фреймворк с открытым исходным кодом, основанный на Flexbox и используемый более чем 200 000 разработчиков.</a:t>
            </a:r>
            <a:endParaRPr sz="2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04250" y="1040088"/>
            <a:ext cx="30054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Освоить Bulma достаточно просто, необходимо иметь лишь базовые знания об устройстве web страниц. По встраиванию Bulma есть достаточно понятный пошаговый гайд, а также подробная </a:t>
            </a:r>
            <a:r>
              <a:rPr lang="ru" u="sng">
                <a:solidFill>
                  <a:schemeClr val="hlink"/>
                </a:solidFill>
                <a:hlinkClick r:id="rId3"/>
              </a:rPr>
              <a:t>документация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075" y="963930"/>
            <a:ext cx="5053951" cy="32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333333"/>
                </a:solidFill>
                <a:highlight>
                  <a:srgbClr val="FFFFFF"/>
                </a:highlight>
              </a:rPr>
              <a:t>Особенности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78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Bulma - это современный фреймворк, который использует самые современные технологии. В первую очередь, это технологии верстки колонок с помощью так называемых Flexbox.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Верстая веб-страницы на Bulma вы создаете 100% адаптивные страницы под мобильные устройства.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Используя имена классов вы можете легко верстать колонки и забыть про различные сетки, float и.т.д.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40475" y="562125"/>
            <a:ext cx="78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Bulma отлично поддерживает адаптивность для любых устройств. Это осуществляется за счет использования flexbox’ов в фреймворке.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50" y="1660375"/>
            <a:ext cx="1839326" cy="22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775" y="1660375"/>
            <a:ext cx="4218100" cy="2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288" y="223850"/>
            <a:ext cx="7201624" cy="31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43900" y="3652825"/>
            <a:ext cx="78564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существует специальный сервис </a:t>
            </a:r>
            <a:r>
              <a:rPr lang="ru" u="sng">
                <a:solidFill>
                  <a:schemeClr val="hlink"/>
                </a:solidFill>
                <a:hlinkClick r:id="rId4"/>
              </a:rPr>
              <a:t>Shuffle for Bulma</a:t>
            </a:r>
            <a:r>
              <a:rPr lang="ru"/>
              <a:t>, при помощи которого можно посмотреть возможности bulma прямо в браузере. Он платный, но для того чтобы оценить отображение тех или иных элементов достаточно и демо-версии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333333"/>
                </a:solidFill>
                <a:highlight>
                  <a:srgbClr val="FFFFFF"/>
                </a:highlight>
              </a:rPr>
              <a:t>Преимущества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56025" y="1432900"/>
            <a:ext cx="71277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 обеспечивает адаптивный дизайн для настольных компьютеров, планшетов и мобильных телефонов.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чистый CSS-фреймворк, так что вы можете комбинировать его с любым фреймворком JavaScript, таким как AngularJS, ReactJS и т. д.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 использует минимальный HTML-код, что позволяет легко читать и писать код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333333"/>
                </a:solidFill>
                <a:highlight>
                  <a:srgbClr val="FFFFFF"/>
                </a:highlight>
              </a:rPr>
              <a:t>Недостатки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357850" y="1543575"/>
            <a:ext cx="63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новая структура, которая не так велика для сообщества.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нем меньше документации и требуется небольшое улучшение.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Эта структура все еще находится в стадии разработки.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333333"/>
                </a:solidFill>
                <a:highlight>
                  <a:srgbClr val="FFFFFF"/>
                </a:highlight>
              </a:rPr>
              <a:t>Читаемость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30">
                <a:solidFill>
                  <a:srgbClr val="333333"/>
                </a:solidFill>
                <a:highlight>
                  <a:srgbClr val="FFFFFF"/>
                </a:highlight>
              </a:rPr>
              <a:t>Bulma легко освоить, потому что его легко читать. Например, </a:t>
            </a:r>
            <a:endParaRPr sz="263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30">
                <a:solidFill>
                  <a:srgbClr val="333333"/>
                </a:solidFill>
                <a:highlight>
                  <a:srgbClr val="FFFFFF"/>
                </a:highlight>
              </a:rPr>
              <a:t>кнопка это просто класс button (кнопка).</a:t>
            </a:r>
            <a:endParaRPr sz="263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34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&lt;a class="button"&gt;</a:t>
            </a:r>
            <a:endParaRPr sz="1934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34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Bulma рулит!!!&lt;/a&gt;</a:t>
            </a:r>
            <a:endParaRPr sz="1934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856"/>
              <a:buFont typeface="Arial"/>
              <a:buNone/>
            </a:pPr>
            <a:r>
              <a:t/>
            </a:r>
            <a:endParaRPr sz="1934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292"/>
              <a:buFont typeface="Arial"/>
              <a:buNone/>
            </a:pPr>
            <a:r>
              <a:rPr lang="ru" sz="2231">
                <a:solidFill>
                  <a:srgbClr val="333333"/>
                </a:solidFill>
                <a:highlight>
                  <a:srgbClr val="FFFFFF"/>
                </a:highlight>
              </a:rPr>
              <a:t>Чтобы изменить кнопку, Bulma предоставляет классы модификаторов. Они существуют только как способ предоставить базовой кнопке альтернативные стили. Чтобы сделать кнопку основной и увеличьте его размер, просто добавьте классы is-primary (primary — основной) и is-large (large — большой).</a:t>
            </a:r>
            <a:endParaRPr sz="223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&lt;a class="button is-primary is-large"&gt;</a:t>
            </a:r>
            <a:endParaRPr sz="190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E1E1E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Bulma рулит!!!&lt;/a&gt;</a:t>
            </a:r>
            <a:endParaRPr sz="1900">
              <a:solidFill>
                <a:srgbClr val="1E1E1E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