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F0E1-BAD5-4EFD-897F-B9F2F999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BCDFD6-9612-43CC-95EB-FBC544909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EDF77-A47F-4439-99E1-60E1CAAF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8D3D5-13C4-45E6-B39D-FD650B4F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4F052-D6F4-42A3-9532-2DC3968F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3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F33A4-BA44-460F-9134-D5A9A848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300740-EEBD-4E01-B4DB-3ECCD910F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47B4E-BBE7-459E-8E71-56925797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498AC-2E0F-4498-9BF9-AAC308E2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4BE58-658C-437A-8649-D54ECB8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A72498-17E3-4044-9523-0130BA9AC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301AFC-4451-4D0A-9D04-60A16B33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A8D22-EDBD-4B56-8E78-446F5B63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465D8-010F-45D7-9460-B9529B53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448AE-D644-4F88-8579-AC38BA82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2C065-A6ED-4D25-8676-8894B3C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94CB8-AAD0-49AB-BCE7-A3EB9A51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722AFD-CC24-4BAA-881D-6A67DF64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86A25-4C1A-4FB3-905A-BE286DB3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CF1FC-CBB2-487B-8810-21522B5E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94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5AD6E-2376-47DB-82E4-D3A939A0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E88C98-F7A4-4F4C-B1E4-6C2B5E3D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F3E24-98A0-4346-A301-082C4FDA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052023-DD62-4913-A8FB-BD125EC5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B335B-E4C4-45E3-8348-8701C4C8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77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AFC5E-0DAA-4A6E-80EC-3A3858E4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EE37F-AA8A-4D97-B680-D1C2C3C7C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B02A3A-2A3F-4E74-8BFA-C60844115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EEA5B-4E6F-49F3-80AF-A724A369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ED2068-60A7-4268-9F69-FB555A45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6DA94A-CA01-4FDA-BD65-4826DE7C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1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56D44-B15D-47B2-8A02-F0CCD882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75D11C-22C0-4BC4-B59C-80D58CFD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681607-8C3F-4390-AAF1-C303D9047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2858BB-C673-4391-8F6F-21D89681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EEB45F-2FF0-4A6D-92EC-03F4617F7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AADE20-961F-4EB4-B426-5E714835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F2A12D-075C-4B78-A61B-2CD563C3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4F4744-48FF-4E1B-9F5F-12DC975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1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48B18-9EC0-49A5-AC77-C840CAB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73DEDA-09DB-4F49-8140-81689245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24AF4A-9074-4C20-9F5C-1D5C673C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FF896A-D8A9-4437-AB28-61D334C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55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CFB89E-E314-4F53-BEBD-89652150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DA1DEF-0FD3-4C31-BD48-28A72C9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3FDBF4-05C1-4BAB-8F15-1E844531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9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1AD7A-01C2-4E75-8C35-17DB273F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DC1460-45F0-4EF5-8D32-D76BFCB7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9C83D-D847-49D8-8164-83E56506C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D6DC38-09C9-487D-9BD2-0BCD0D8F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E1173B-451F-48C2-B31E-D43F909A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66A5AA-061A-43CA-A9DE-B8D3AAF1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0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C287D-54D5-49AF-BED8-83F93D24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F0FB65-63D1-4099-B87B-B7CEC3329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9AE5DE-3E5D-4C47-955C-FF1622AC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4B616A-F157-4A5A-B5A6-ECE462B0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E2DF33-F8CA-4198-AAC6-045A8E89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BC7715-FC86-4CB4-A1E7-92434AC4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7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AABB1-939D-454B-B082-1F5DB91F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2380F-47A1-489F-A0EE-45FD3854F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46EA8B-7D70-4110-8685-C2D790BAE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773C-4D1A-4206-9DA2-C78178ED02E4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38E54-CD4C-438D-A00F-658A0CB9C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A6281D-7784-41C5-A116-AF83D8F54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0B99-ECEE-49E5-A84B-C8F037A75D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4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A79A9-2799-495D-BCC4-939309B57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ADF47-62BA-4813-8FB0-D86C9A6E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85841"/>
          </a:xfrm>
        </p:spPr>
        <p:txBody>
          <a:bodyPr>
            <a:normAutofit/>
          </a:bodyPr>
          <a:lstStyle/>
          <a:p>
            <a:r>
              <a:rPr lang="ru-RU" dirty="0"/>
              <a:t>«Управление проектом по разработке Telegram-бота для модерирования содержимого сообщений пользователей»</a:t>
            </a:r>
          </a:p>
          <a:p>
            <a:r>
              <a:rPr lang="ru-RU" dirty="0"/>
              <a:t>Выполнил студент 3 курса направления ИВТ</a:t>
            </a:r>
          </a:p>
          <a:p>
            <a:r>
              <a:rPr lang="ru-RU" dirty="0"/>
              <a:t>Литовченко Даниил Владиславович</a:t>
            </a:r>
          </a:p>
          <a:p>
            <a:r>
              <a:rPr lang="ru-RU" dirty="0"/>
              <a:t>Группа 1.1</a:t>
            </a:r>
          </a:p>
          <a:p>
            <a:endParaRPr lang="ru-RU" dirty="0"/>
          </a:p>
          <a:p>
            <a:r>
              <a:rPr lang="ru-RU" dirty="0"/>
              <a:t>2020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37FBEE-0A2B-4A07-827A-10E8A2E6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0"/>
            <a:ext cx="2933700" cy="266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384208-68FC-4E3A-8348-5A2089A6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управления проектом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A34BFA-1198-4744-A276-A71F98B7E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58" y="1825625"/>
            <a:ext cx="7214684" cy="4351338"/>
          </a:xfrm>
        </p:spPr>
      </p:pic>
    </p:spTree>
    <p:extLst>
      <p:ext uri="{BB962C8B-B14F-4D97-AF65-F5344CB8AC3E}">
        <p14:creationId xmlns:p14="http://schemas.microsoft.com/office/powerpoint/2010/main" val="403880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B7DFB-646D-453D-8CE8-424DA899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</a:t>
            </a:r>
            <a:r>
              <a:rPr lang="ru-RU" dirty="0"/>
              <a:t>диаграмма последовательностей</a:t>
            </a:r>
          </a:p>
        </p:txBody>
      </p:sp>
      <p:pic>
        <p:nvPicPr>
          <p:cNvPr id="3074" name="Рисунок 2">
            <a:extLst>
              <a:ext uri="{FF2B5EF4-FFF2-40B4-BE49-F238E27FC236}">
                <a16:creationId xmlns:a16="http://schemas.microsoft.com/office/drawing/2014/main" id="{3C934846-49AA-43EA-A9B4-60E1A577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168" y="1616257"/>
            <a:ext cx="7741664" cy="448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1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91350-3228-4DDB-82EB-44588DE6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15B4D-FF66-45C1-8356-6943842F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Рассмотрена теоретическая часть различных методологий и выбрана самая подходящая методология для реализации данного программного проекта(</a:t>
            </a:r>
            <a:r>
              <a:rPr lang="en-US" dirty="0"/>
              <a:t>SCRUM</a:t>
            </a:r>
            <a:r>
              <a:rPr lang="ru-RU" dirty="0"/>
              <a:t>)</a:t>
            </a:r>
          </a:p>
          <a:p>
            <a:r>
              <a:rPr lang="ru-RU" dirty="0"/>
              <a:t>Выбранная методология была подробно разобрана</a:t>
            </a:r>
          </a:p>
          <a:p>
            <a:r>
              <a:rPr lang="ru-RU" dirty="0"/>
              <a:t>Реализованы основные элементы управления программными проектами</a:t>
            </a:r>
          </a:p>
          <a:p>
            <a:r>
              <a:rPr lang="ru-RU" dirty="0"/>
              <a:t>Рассмотрен выбранный стек технологий по управлению программными проектами и инструменты по реализации заданной задачи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40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BE406-9755-43F0-B5F8-A5CE89BB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6838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91646-034B-4431-A161-8B80D6C6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D13A1-9AC0-4438-8844-EC39F2AE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Исследование возможностей по управлению программными проектами, в частности управление программным проектом по разработке Telegram-бота для модерирования содержимого сообщений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1618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42642-DB4F-49EC-A910-86464CFC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22E17E-AED8-4AD6-9BF8-914CB7F7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Рассмотреть теоретическую часть различных методологий и выбрать самую подходящую методологию для реализации данного программного проекта</a:t>
            </a:r>
          </a:p>
          <a:p>
            <a:r>
              <a:rPr lang="ru-RU" dirty="0"/>
              <a:t>Подробно разобрать выбранную методологию и применить полученные знания на практике</a:t>
            </a:r>
          </a:p>
          <a:p>
            <a:r>
              <a:rPr lang="ru-RU" dirty="0"/>
              <a:t>Реализовать основные элементы управления программными проектами</a:t>
            </a:r>
          </a:p>
          <a:p>
            <a:r>
              <a:rPr lang="ru-RU" dirty="0"/>
              <a:t>Рассмотреть выбранный стек технологий по управлению программными проектами и инструменты по реализации заданной задачи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94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415AE-B859-4288-9149-4D6E9E67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методологии(</a:t>
            </a:r>
            <a:r>
              <a:rPr lang="en-US" dirty="0"/>
              <a:t>CSE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0867E-B404-4F97-BDDB-BDFCBC31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Предупреждение дефектов лучше, чем их устранение</a:t>
            </a:r>
          </a:p>
          <a:p>
            <a:r>
              <a:rPr lang="ru-RU" dirty="0"/>
              <a:t>Разработка программного обеспечения основывается на формальных методах</a:t>
            </a:r>
            <a:endParaRPr lang="en-US" dirty="0"/>
          </a:p>
          <a:p>
            <a:r>
              <a:rPr lang="ru-RU" dirty="0"/>
              <a:t>Инкрементальная реализации в рамках статистического контроля качества</a:t>
            </a:r>
          </a:p>
          <a:p>
            <a:r>
              <a:rPr lang="ru-RU" dirty="0"/>
              <a:t>Статистическое тестирование</a:t>
            </a:r>
            <a:endParaRPr lang="en-US" dirty="0"/>
          </a:p>
          <a:p>
            <a:r>
              <a:rPr lang="ru-RU" dirty="0"/>
              <a:t>Формальная верификация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66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5C977-8A2A-4077-9167-911A83BC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методологии</a:t>
            </a:r>
            <a:r>
              <a:rPr lang="ru-RU" sz="3600" dirty="0"/>
              <a:t>(Итеративная разработка)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CB1D5-590A-438C-83AE-FDA56D73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Выполнение работ параллельно с непрерывным анализом полученных результатов и корректировкой предыдущих этапов работы</a:t>
            </a:r>
          </a:p>
          <a:p>
            <a:r>
              <a:rPr lang="ru-RU" dirty="0"/>
              <a:t>Планирование — Реализация — Проверка — Корректировка</a:t>
            </a:r>
          </a:p>
          <a:p>
            <a:r>
              <a:rPr lang="ru-RU" dirty="0"/>
              <a:t>Акцент усилий на наиболее важные и критичные направления проекта</a:t>
            </a:r>
          </a:p>
          <a:p>
            <a:r>
              <a:rPr lang="ru-RU" dirty="0"/>
              <a:t>Непрерывное итеративное тестирование, позволяющее оценить успешность всего проекта в целом</a:t>
            </a:r>
          </a:p>
          <a:p>
            <a:r>
              <a:rPr lang="ru-RU" dirty="0"/>
              <a:t>Более равномерная загрузка участников проекта</a:t>
            </a:r>
          </a:p>
          <a:p>
            <a:r>
              <a:rPr lang="ru-RU" dirty="0"/>
              <a:t>Эффективное использование накопленного опыта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971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23512-3D6B-448A-9DAF-C2D8E4B4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методологии(</a:t>
            </a:r>
            <a:r>
              <a:rPr lang="en-US" dirty="0"/>
              <a:t>Agile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AF07E-90EB-4016-B0DB-92EFCCEC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Эффективная практика организации труда небольших групп</a:t>
            </a:r>
            <a:endParaRPr lang="en-US" dirty="0"/>
          </a:p>
          <a:p>
            <a:r>
              <a:rPr lang="ru-RU" dirty="0"/>
              <a:t>Позволяет создавать комбинированные методы управления</a:t>
            </a:r>
            <a:endParaRPr lang="en-US" dirty="0"/>
          </a:p>
          <a:p>
            <a:r>
              <a:rPr lang="ru-RU" dirty="0"/>
              <a:t>Нацелена на минимизацию рисков путём сведения разработки к серии коротких циклов</a:t>
            </a:r>
            <a:endParaRPr lang="en-US" dirty="0"/>
          </a:p>
          <a:p>
            <a:r>
              <a:rPr lang="ru-RU" dirty="0"/>
              <a:t>Упор на общении лицом к лицу</a:t>
            </a:r>
            <a:endParaRPr lang="en-US" dirty="0"/>
          </a:p>
          <a:p>
            <a:r>
              <a:rPr lang="ru-RU" dirty="0"/>
              <a:t>Меньший объём письменной документации по сравнению с другими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288496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4C3C-70B6-4600-B436-1F3F329A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F9352F8-3F83-49FF-B2B7-ACF6825B5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3265" y="3987151"/>
            <a:ext cx="5944430" cy="268642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224FF-ABBE-470E-B86E-C94EADD41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1" y="1768223"/>
            <a:ext cx="5268060" cy="3858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77AE7A-692B-4391-ABDD-C16D1A02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062" y="1300726"/>
            <a:ext cx="619536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2D661-B4E2-4BD2-A6FE-F79B4BF3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7E9F2-C4E4-434B-AA8C-1233DBA4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8AABE1-34C5-4363-B064-D26690A8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643856"/>
            <a:ext cx="55054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619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425A3-B438-4B5E-AC49-0F0EF239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F880A-2570-45C1-9ECB-04331ABB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28D302C2-5FBC-4B69-990F-E5ABC4643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6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405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283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Курсовая работа</vt:lpstr>
      <vt:lpstr>Цель курсовой работы </vt:lpstr>
      <vt:lpstr>Задачи курсовой работы</vt:lpstr>
      <vt:lpstr>Выбор методологии(CSE)</vt:lpstr>
      <vt:lpstr>Выбор методологии(Итеративная разработка)</vt:lpstr>
      <vt:lpstr>Выбор методологии(Agile)</vt:lpstr>
      <vt:lpstr>Техническое задание</vt:lpstr>
      <vt:lpstr>Макет</vt:lpstr>
      <vt:lpstr>Диаграмма Ганта</vt:lpstr>
      <vt:lpstr>Инструменты управления проектом</vt:lpstr>
      <vt:lpstr>UML-диаграмма последовательностей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Даниил Литовченко</dc:creator>
  <cp:lastModifiedBy>Даниил Литовченко</cp:lastModifiedBy>
  <cp:revision>3</cp:revision>
  <dcterms:created xsi:type="dcterms:W3CDTF">2020-12-22T06:25:28Z</dcterms:created>
  <dcterms:modified xsi:type="dcterms:W3CDTF">2020-12-22T06:45:29Z</dcterms:modified>
</cp:coreProperties>
</file>